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3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8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4119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8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5091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0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18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2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2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3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9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0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1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EB0C-CEB1-463E-A9AD-EC16E9A9B09A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8DA9AA-51F9-46FA-A7BD-2B1832FFA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1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FE8EE44-6B2E-4BC4-AF4C-E9A58F1516D1}"/>
              </a:ext>
            </a:extLst>
          </p:cNvPr>
          <p:cNvGraphicFramePr>
            <a:graphicFrameLocks/>
          </p:cNvGraphicFramePr>
          <p:nvPr/>
        </p:nvGraphicFramePr>
        <p:xfrm>
          <a:off x="1094093" y="1098704"/>
          <a:ext cx="9515619" cy="4846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4726">
                  <a:extLst>
                    <a:ext uri="{9D8B030D-6E8A-4147-A177-3AD203B41FA5}">
                      <a16:colId xmlns:a16="http://schemas.microsoft.com/office/drawing/2014/main" val="400583895"/>
                    </a:ext>
                  </a:extLst>
                </a:gridCol>
                <a:gridCol w="2337711">
                  <a:extLst>
                    <a:ext uri="{9D8B030D-6E8A-4147-A177-3AD203B41FA5}">
                      <a16:colId xmlns:a16="http://schemas.microsoft.com/office/drawing/2014/main" val="3472709787"/>
                    </a:ext>
                  </a:extLst>
                </a:gridCol>
                <a:gridCol w="2386591">
                  <a:extLst>
                    <a:ext uri="{9D8B030D-6E8A-4147-A177-3AD203B41FA5}">
                      <a16:colId xmlns:a16="http://schemas.microsoft.com/office/drawing/2014/main" val="3243354102"/>
                    </a:ext>
                  </a:extLst>
                </a:gridCol>
                <a:gridCol w="2386591">
                  <a:extLst>
                    <a:ext uri="{9D8B030D-6E8A-4147-A177-3AD203B41FA5}">
                      <a16:colId xmlns:a16="http://schemas.microsoft.com/office/drawing/2014/main" val="2330403283"/>
                    </a:ext>
                  </a:extLst>
                </a:gridCol>
              </a:tblGrid>
              <a:tr h="59650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Group 1: Math &amp; Science</a:t>
                      </a:r>
                    </a:p>
                  </a:txBody>
                  <a:tcPr marL="93783" marR="93783" marT="46891" marB="468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Group 2: Languages</a:t>
                      </a:r>
                    </a:p>
                  </a:txBody>
                  <a:tcPr marL="93783" marR="93783" marT="46891" marB="468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Group 3: Humanities</a:t>
                      </a:r>
                    </a:p>
                  </a:txBody>
                  <a:tcPr marL="93783" marR="93783" marT="46891" marB="468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Group 4: Interdisciplinary</a:t>
                      </a:r>
                    </a:p>
                  </a:txBody>
                  <a:tcPr marL="93783" marR="93783" marT="46891" marB="46891"/>
                </a:tc>
                <a:extLst>
                  <a:ext uri="{0D108BD9-81ED-4DB2-BD59-A6C34878D82A}">
                    <a16:rowId xmlns:a16="http://schemas.microsoft.com/office/drawing/2014/main" val="3729866014"/>
                  </a:ext>
                </a:extLst>
              </a:tr>
              <a:tr h="26663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 Level Math</a:t>
                      </a:r>
                    </a:p>
                    <a:p>
                      <a:pPr algn="ctr"/>
                      <a:r>
                        <a:rPr lang="en-US" sz="1400" dirty="0"/>
                        <a:t>AS Level Biology</a:t>
                      </a:r>
                    </a:p>
                    <a:p>
                      <a:pPr algn="ctr"/>
                      <a:r>
                        <a:rPr lang="en-US" sz="1400" dirty="0"/>
                        <a:t>AS Chemistry</a:t>
                      </a:r>
                    </a:p>
                    <a:p>
                      <a:pPr algn="ctr"/>
                      <a:r>
                        <a:rPr lang="en-US" sz="1400" dirty="0"/>
                        <a:t>AS Level Marine Science</a:t>
                      </a:r>
                    </a:p>
                    <a:p>
                      <a:pPr algn="ctr"/>
                      <a:r>
                        <a:rPr lang="en-US" sz="1400" dirty="0"/>
                        <a:t>AS Level Informational Technology</a:t>
                      </a:r>
                    </a:p>
                    <a:p>
                      <a:pPr algn="ctr"/>
                      <a:r>
                        <a:rPr lang="en-US" sz="1400" dirty="0"/>
                        <a:t>AS Level Environmental Management*</a:t>
                      </a:r>
                    </a:p>
                    <a:p>
                      <a:pPr algn="ctr"/>
                      <a:r>
                        <a:rPr lang="en-US" sz="1400" dirty="0"/>
                        <a:t>AS Level Physical Education*</a:t>
                      </a:r>
                    </a:p>
                    <a:p>
                      <a:pPr algn="ctr"/>
                      <a:r>
                        <a:rPr lang="en-US" sz="1400" dirty="0"/>
                        <a:t>AS Level Psychology*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 marL="93783" marR="93783" marT="46891" marB="468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 English Language</a:t>
                      </a:r>
                    </a:p>
                    <a:p>
                      <a:pPr algn="ctr"/>
                      <a:r>
                        <a:rPr lang="en-US" sz="1400" dirty="0"/>
                        <a:t>AS Spanish Language</a:t>
                      </a:r>
                    </a:p>
                  </a:txBody>
                  <a:tcPr marL="93783" marR="93783" marT="46891" marB="468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 Level History, US </a:t>
                      </a:r>
                    </a:p>
                    <a:p>
                      <a:pPr algn="ctr"/>
                      <a:r>
                        <a:rPr lang="en-US" sz="1400" dirty="0"/>
                        <a:t>AS Level History, Euro</a:t>
                      </a:r>
                    </a:p>
                    <a:p>
                      <a:pPr algn="ctr"/>
                      <a:r>
                        <a:rPr lang="en-US" sz="1400" dirty="0"/>
                        <a:t>AS Level Drama</a:t>
                      </a:r>
                    </a:p>
                    <a:p>
                      <a:pPr algn="ctr"/>
                      <a:r>
                        <a:rPr lang="en-US" sz="1400" dirty="0"/>
                        <a:t>AS Level Art &amp; Design</a:t>
                      </a:r>
                    </a:p>
                    <a:p>
                      <a:pPr algn="ctr"/>
                      <a:r>
                        <a:rPr lang="en-US" sz="1400" dirty="0"/>
                        <a:t>AS Level Media Studies</a:t>
                      </a:r>
                    </a:p>
                    <a:p>
                      <a:pPr algn="ctr"/>
                      <a:r>
                        <a:rPr lang="en-US" sz="1400" dirty="0"/>
                        <a:t>AS Level English Literature</a:t>
                      </a:r>
                    </a:p>
                    <a:p>
                      <a:pPr algn="ctr"/>
                      <a:r>
                        <a:rPr lang="en-US" sz="1400" dirty="0"/>
                        <a:t>AS Level Environmental Management*</a:t>
                      </a:r>
                    </a:p>
                    <a:p>
                      <a:pPr algn="ctr"/>
                      <a:r>
                        <a:rPr lang="en-US" sz="1400" dirty="0"/>
                        <a:t>AS Level Physical Education*</a:t>
                      </a:r>
                    </a:p>
                    <a:p>
                      <a:pPr algn="ctr"/>
                      <a:r>
                        <a:rPr lang="en-US" sz="1400" dirty="0"/>
                        <a:t>AS Level Psychology*</a:t>
                      </a:r>
                    </a:p>
                    <a:p>
                      <a:pPr algn="ctr"/>
                      <a:r>
                        <a:rPr lang="en-US" sz="1400" dirty="0"/>
                        <a:t>AS Travel &amp; Tourism</a:t>
                      </a:r>
                    </a:p>
                  </a:txBody>
                  <a:tcPr marL="93783" marR="93783" marT="46891" marB="468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 English General Paper</a:t>
                      </a:r>
                    </a:p>
                    <a:p>
                      <a:pPr algn="ctr"/>
                      <a:r>
                        <a:rPr lang="en-US" sz="1400" dirty="0"/>
                        <a:t>AS Thinking Skills</a:t>
                      </a:r>
                    </a:p>
                  </a:txBody>
                  <a:tcPr marL="93783" marR="93783" marT="46891" marB="46891"/>
                </a:tc>
                <a:extLst>
                  <a:ext uri="{0D108BD9-81ED-4DB2-BD59-A6C34878D82A}">
                    <a16:rowId xmlns:a16="http://schemas.microsoft.com/office/drawing/2014/main" val="1069484804"/>
                  </a:ext>
                </a:extLst>
              </a:tr>
              <a:tr h="133674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ALL AICE DIPLOMA SEEKING STUDENTS WILL TAKE AS LEVEL GLOBAL PERSPECTIVES</a:t>
                      </a:r>
                    </a:p>
                  </a:txBody>
                  <a:tcPr marL="93783" marR="93783" marT="46891" marB="46891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3783" marR="93783" marT="46891" marB="46891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3783" marR="93783" marT="46891" marB="46891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3783" marR="93783" marT="46891" marB="46891"/>
                </a:tc>
                <a:extLst>
                  <a:ext uri="{0D108BD9-81ED-4DB2-BD59-A6C34878D82A}">
                    <a16:rowId xmlns:a16="http://schemas.microsoft.com/office/drawing/2014/main" val="178968381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3BD4179-135F-47C6-BB16-EE376CBC85EF}"/>
              </a:ext>
            </a:extLst>
          </p:cNvPr>
          <p:cNvSpPr/>
          <p:nvPr/>
        </p:nvSpPr>
        <p:spPr>
          <a:xfrm>
            <a:off x="3685791" y="466564"/>
            <a:ext cx="45704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/>
              <a:t>AICE Course Offerings</a:t>
            </a:r>
          </a:p>
        </p:txBody>
      </p:sp>
    </p:spTree>
    <p:extLst>
      <p:ext uri="{BB962C8B-B14F-4D97-AF65-F5344CB8AC3E}">
        <p14:creationId xmlns:p14="http://schemas.microsoft.com/office/powerpoint/2010/main" val="30165274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119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Kristy Baker</dc:creator>
  <cp:lastModifiedBy>Kristy Baker</cp:lastModifiedBy>
  <cp:revision>1</cp:revision>
  <dcterms:created xsi:type="dcterms:W3CDTF">2022-07-11T19:34:41Z</dcterms:created>
  <dcterms:modified xsi:type="dcterms:W3CDTF">2022-07-11T19:36:53Z</dcterms:modified>
</cp:coreProperties>
</file>