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egory Rivera" userId="544a4abd-f762-4394-860f-07dabb3af7ec" providerId="ADAL" clId="{496E4E66-19F8-410A-A00C-5D422B6B8B6D}"/>
    <pc:docChg chg="modSld">
      <pc:chgData name="Gregory Rivera" userId="544a4abd-f762-4394-860f-07dabb3af7ec" providerId="ADAL" clId="{496E4E66-19F8-410A-A00C-5D422B6B8B6D}" dt="2024-12-19T17:48:40.456" v="1"/>
      <pc:docMkLst>
        <pc:docMk/>
      </pc:docMkLst>
      <pc:sldChg chg="modSp mod">
        <pc:chgData name="Gregory Rivera" userId="544a4abd-f762-4394-860f-07dabb3af7ec" providerId="ADAL" clId="{496E4E66-19F8-410A-A00C-5D422B6B8B6D}" dt="2024-12-19T17:48:40.456" v="1"/>
        <pc:sldMkLst>
          <pc:docMk/>
          <pc:sldMk cId="3340649706" sldId="264"/>
        </pc:sldMkLst>
        <pc:spChg chg="mod">
          <ac:chgData name="Gregory Rivera" userId="544a4abd-f762-4394-860f-07dabb3af7ec" providerId="ADAL" clId="{496E4E66-19F8-410A-A00C-5D422B6B8B6D}" dt="2024-12-19T17:48:40.456" v="1"/>
          <ac:spMkLst>
            <pc:docMk/>
            <pc:sldMk cId="3340649706" sldId="264"/>
            <ac:spMk id="6" creationId="{FC1B1CAC-39A4-7583-2756-11C98DEDC052}"/>
          </ac:spMkLst>
        </pc:spChg>
      </pc:sldChg>
    </pc:docChg>
  </pc:docChgLst>
  <pc:docChgLst>
    <pc:chgData name="Gregory Rivera" userId="544a4abd-f762-4394-860f-07dabb3af7ec" providerId="ADAL" clId="{5660141C-9613-4944-856E-26DC9182ED0D}"/>
    <pc:docChg chg="custSel delSld modSld">
      <pc:chgData name="Gregory Rivera" userId="544a4abd-f762-4394-860f-07dabb3af7ec" providerId="ADAL" clId="{5660141C-9613-4944-856E-26DC9182ED0D}" dt="2024-08-26T19:03:03.117" v="311" actId="20577"/>
      <pc:docMkLst>
        <pc:docMk/>
      </pc:docMkLst>
      <pc:sldChg chg="modSp mod">
        <pc:chgData name="Gregory Rivera" userId="544a4abd-f762-4394-860f-07dabb3af7ec" providerId="ADAL" clId="{5660141C-9613-4944-856E-26DC9182ED0D}" dt="2024-08-26T19:03:03.117" v="311" actId="20577"/>
        <pc:sldMkLst>
          <pc:docMk/>
          <pc:sldMk cId="3340649706" sldId="264"/>
        </pc:sldMkLst>
      </pc:sldChg>
      <pc:sldChg chg="del">
        <pc:chgData name="Gregory Rivera" userId="544a4abd-f762-4394-860f-07dabb3af7ec" providerId="ADAL" clId="{5660141C-9613-4944-856E-26DC9182ED0D}" dt="2024-08-26T18:47:03.763" v="303" actId="47"/>
        <pc:sldMkLst>
          <pc:docMk/>
          <pc:sldMk cId="1807550857" sldId="265"/>
        </pc:sldMkLst>
      </pc:sldChg>
    </pc:docChg>
  </pc:docChgLst>
  <pc:docChgLst>
    <pc:chgData name="Gregory Rivera" userId="544a4abd-f762-4394-860f-07dabb3af7ec" providerId="ADAL" clId="{E4AF5DFC-8045-40B1-8A39-C39B414EA555}"/>
    <pc:docChg chg="custSel modSld">
      <pc:chgData name="Gregory Rivera" userId="544a4abd-f762-4394-860f-07dabb3af7ec" providerId="ADAL" clId="{E4AF5DFC-8045-40B1-8A39-C39B414EA555}" dt="2025-02-04T12:52:11.018" v="688" actId="1035"/>
      <pc:docMkLst>
        <pc:docMk/>
      </pc:docMkLst>
      <pc:sldChg chg="modSp mod">
        <pc:chgData name="Gregory Rivera" userId="544a4abd-f762-4394-860f-07dabb3af7ec" providerId="ADAL" clId="{E4AF5DFC-8045-40B1-8A39-C39B414EA555}" dt="2025-02-04T12:52:11.018" v="688" actId="1035"/>
        <pc:sldMkLst>
          <pc:docMk/>
          <pc:sldMk cId="3340649706" sldId="264"/>
        </pc:sldMkLst>
        <pc:spChg chg="mod">
          <ac:chgData name="Gregory Rivera" userId="544a4abd-f762-4394-860f-07dabb3af7ec" providerId="ADAL" clId="{E4AF5DFC-8045-40B1-8A39-C39B414EA555}" dt="2025-02-04T12:52:11.018" v="688" actId="1035"/>
          <ac:spMkLst>
            <pc:docMk/>
            <pc:sldMk cId="3340649706" sldId="264"/>
            <ac:spMk id="4" creationId="{0E0EE6E4-2F70-0C21-F27E-DB9FF8354080}"/>
          </ac:spMkLst>
        </pc:spChg>
        <pc:spChg chg="mod">
          <ac:chgData name="Gregory Rivera" userId="544a4abd-f762-4394-860f-07dabb3af7ec" providerId="ADAL" clId="{E4AF5DFC-8045-40B1-8A39-C39B414EA555}" dt="2025-02-04T12:51:47.359" v="684" actId="1037"/>
          <ac:spMkLst>
            <pc:docMk/>
            <pc:sldMk cId="3340649706" sldId="264"/>
            <ac:spMk id="6" creationId="{FC1B1CAC-39A4-7583-2756-11C98DEDC05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5F82-EDBF-42B7-B7BF-ABA5C425F77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85F7-AE04-4EA6-946F-88E315DFD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97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5F82-EDBF-42B7-B7BF-ABA5C425F77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85F7-AE04-4EA6-946F-88E315DFD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32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5F82-EDBF-42B7-B7BF-ABA5C425F77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85F7-AE04-4EA6-946F-88E315DFD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5F82-EDBF-42B7-B7BF-ABA5C425F77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85F7-AE04-4EA6-946F-88E315DFD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06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5F82-EDBF-42B7-B7BF-ABA5C425F77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85F7-AE04-4EA6-946F-88E315DFD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236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5F82-EDBF-42B7-B7BF-ABA5C425F77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85F7-AE04-4EA6-946F-88E315DFD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3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5F82-EDBF-42B7-B7BF-ABA5C425F77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85F7-AE04-4EA6-946F-88E315DFD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1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5F82-EDBF-42B7-B7BF-ABA5C425F77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85F7-AE04-4EA6-946F-88E315DFD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7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5F82-EDBF-42B7-B7BF-ABA5C425F77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85F7-AE04-4EA6-946F-88E315DFD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60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5F82-EDBF-42B7-B7BF-ABA5C425F77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85F7-AE04-4EA6-946F-88E315DFD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2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C5F82-EDBF-42B7-B7BF-ABA5C425F77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85F7-AE04-4EA6-946F-88E315DFD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C5F82-EDBF-42B7-B7BF-ABA5C425F77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B85F7-AE04-4EA6-946F-88E315DFD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49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hcpsathleticprotection.com/" TargetMode="External"/><Relationship Id="rId2" Type="http://schemas.openxmlformats.org/officeDocument/2006/relationships/hyperlink" Target="https://nfhslearn.com/courses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thleticclearance.fhsaahome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71C74E-7E31-8146-2142-FB9D9DE49DEA}"/>
              </a:ext>
            </a:extLst>
          </p:cNvPr>
          <p:cNvSpPr txBox="1"/>
          <p:nvPr/>
        </p:nvSpPr>
        <p:spPr>
          <a:xfrm>
            <a:off x="369116" y="133362"/>
            <a:ext cx="81541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114300"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Steps to Clear Home Campus Requirements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0EE6E4-2F70-0C21-F27E-DB9FF8354080}"/>
              </a:ext>
            </a:extLst>
          </p:cNvPr>
          <p:cNvSpPr txBox="1"/>
          <p:nvPr/>
        </p:nvSpPr>
        <p:spPr>
          <a:xfrm>
            <a:off x="207649" y="6406954"/>
            <a:ext cx="8057584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Authority Reference: Memorandum, HCPS, School Board and Superintendent of Schools, Subject: JROTC Extracurricular Teams Home Campus Requirement, dated September 7, 2023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1B1CAC-39A4-7583-2756-11C98DEDC052}"/>
              </a:ext>
            </a:extLst>
          </p:cNvPr>
          <p:cNvSpPr txBox="1"/>
          <p:nvPr/>
        </p:nvSpPr>
        <p:spPr>
          <a:xfrm>
            <a:off x="166215" y="705177"/>
            <a:ext cx="888394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2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To participate in JROTC, Students must fulfill the home campus school requirement. Please follow these 4 steps:</a:t>
            </a:r>
          </a:p>
          <a:p>
            <a:pPr algn="l"/>
            <a:endParaRPr lang="en-US" sz="12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>
              <a:buFont typeface="+mj-lt"/>
              <a:buAutoNum type="arabicPeriod"/>
            </a:pPr>
            <a:r>
              <a:rPr lang="en-US" sz="12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Complete NFHS Courses:</a:t>
            </a:r>
            <a:endParaRPr lang="en-US" sz="12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marL="742950" lvl="1" indent="-285750" algn="l">
              <a:buFont typeface="+mj-lt"/>
              <a:buAutoNum type="alphaL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Visit </a:t>
            </a:r>
            <a:r>
              <a:rPr lang="en-US" sz="1200" b="1" i="0" dirty="0">
                <a:effectLst/>
                <a:highlight>
                  <a:srgbClr val="FFFF00"/>
                </a:highlight>
                <a:latin typeface="Söhne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https://nfhslearn.com/courses</a:t>
            </a:r>
            <a:r>
              <a:rPr lang="en-US" sz="1200" b="1" i="0" dirty="0">
                <a:effectLst/>
                <a:highlight>
                  <a:srgbClr val="FFFF00"/>
                </a:highlight>
                <a:latin typeface="Söhne"/>
              </a:rPr>
              <a:t> </a:t>
            </a: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and create an account. In “Sport” section select “Football”.</a:t>
            </a:r>
          </a:p>
          <a:p>
            <a:pPr marL="742950" lvl="1" indent="-285750" algn="l">
              <a:buFont typeface="+mj-lt"/>
              <a:buAutoNum type="alphaLcParenR"/>
            </a:pPr>
            <a:r>
              <a:rPr lang="en-US" sz="12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Sign-in; then in search type the title of the courses below and </a:t>
            </a: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navigate to see each video.</a:t>
            </a:r>
          </a:p>
          <a:p>
            <a:pPr marL="742950" lvl="1" indent="-285750" algn="l">
              <a:buFont typeface="+mj-lt"/>
              <a:buAutoNum type="alphaL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Complete the following three video courses:</a:t>
            </a:r>
          </a:p>
          <a:p>
            <a:pPr marL="1143000" lvl="2" indent="-228600" algn="l">
              <a:buFont typeface="+mj-lt"/>
              <a:buAutoNum type="arabi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Sudden Cardiac Arrest</a:t>
            </a:r>
          </a:p>
          <a:p>
            <a:pPr marL="1143000" lvl="2" indent="-228600" algn="l">
              <a:buFont typeface="+mj-lt"/>
              <a:buAutoNum type="arabi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Concussion in Sports</a:t>
            </a:r>
          </a:p>
          <a:p>
            <a:pPr marL="1143000" lvl="2" indent="-228600" algn="l">
              <a:buFont typeface="+mj-lt"/>
              <a:buAutoNum type="arabi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Heat Illness Prevention</a:t>
            </a:r>
          </a:p>
          <a:p>
            <a:pPr marL="742950" lvl="1" indent="-285750" algn="l">
              <a:buFont typeface="+mj-lt"/>
              <a:buAutoNum type="alphaL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Save these 3 certificates on your desktop for subsequent upload to the home campus platform.</a:t>
            </a:r>
          </a:p>
          <a:p>
            <a:pPr algn="l">
              <a:buFont typeface="+mj-lt"/>
              <a:buAutoNum type="arabicPeriod"/>
            </a:pPr>
            <a:r>
              <a:rPr lang="en-US" sz="12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en-US" sz="1200" b="1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Take the </a:t>
            </a:r>
            <a:r>
              <a:rPr lang="en-US" sz="12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EL2 Form to your Primary Healthcare Provider:</a:t>
            </a:r>
            <a:endParaRPr lang="en-US" sz="12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marL="742950" lvl="1" indent="-285750" algn="l">
              <a:buFont typeface="+mj-lt"/>
              <a:buAutoNum type="alphaL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Schedule an appointment with your Primary Healthcare Provider.</a:t>
            </a:r>
          </a:p>
          <a:p>
            <a:pPr marL="742950" lvl="1" indent="-285750" algn="l">
              <a:buFont typeface="+mj-lt"/>
              <a:buAutoNum type="alphaL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Your Primary Health Care Provider must complete the EL2 Form.</a:t>
            </a:r>
          </a:p>
          <a:p>
            <a:pPr marL="742950" lvl="1" indent="-285750" algn="l">
              <a:buFont typeface="+mj-lt"/>
              <a:buAutoNum type="alphaL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Ensure page 4 is stamped and signed</a:t>
            </a:r>
            <a:r>
              <a:rPr lang="en-US" sz="12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 by you and your health care provider</a:t>
            </a:r>
            <a:endParaRPr lang="en-US" sz="12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marL="742950" lvl="1" indent="-285750" algn="l">
              <a:buFont typeface="+mj-lt"/>
              <a:buAutoNum type="alphaL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Save the completed EL2 Form on your desktop for subsequent upload to the home campus </a:t>
            </a:r>
            <a:r>
              <a:rPr lang="en-US" sz="12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platform</a:t>
            </a: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12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Purchase Mandatory School Insurance:</a:t>
            </a:r>
            <a:endParaRPr lang="en-US" sz="12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marL="742950" lvl="1" indent="-285750" algn="l">
              <a:buFont typeface="+mj-lt"/>
              <a:buAutoNum type="alphaL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Purchase the annual mandatory school insurance. </a:t>
            </a:r>
          </a:p>
          <a:p>
            <a:pPr marL="742950" lvl="1" indent="-285750" algn="l">
              <a:buFont typeface="+mj-lt"/>
              <a:buAutoNum type="alphaL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Save proof of purchased on your desktop for subsequent upload to the home campus platform.</a:t>
            </a:r>
          </a:p>
          <a:p>
            <a:pPr marL="742950" lvl="1" indent="-285750" algn="l">
              <a:buFont typeface="+mj-lt"/>
              <a:buAutoNum type="alphaL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For JROTC Participants, visit </a:t>
            </a:r>
            <a:r>
              <a:rPr lang="en-US" sz="1200" b="1" i="0" u="none" strike="noStrike" dirty="0">
                <a:effectLst/>
                <a:highlight>
                  <a:srgbClr val="FFFF00"/>
                </a:highlight>
                <a:latin typeface="Söhne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https://hcpsathleticprotection.com/</a:t>
            </a:r>
            <a:r>
              <a:rPr lang="en-US" sz="1200" b="1" i="0" u="none" strike="noStrike" dirty="0">
                <a:effectLst/>
                <a:highlight>
                  <a:srgbClr val="FFFF00"/>
                </a:highlight>
                <a:latin typeface="Söhne"/>
              </a:rPr>
              <a:t> </a:t>
            </a:r>
            <a:endParaRPr lang="en-US" sz="1200" b="1" i="0" dirty="0">
              <a:effectLst/>
              <a:highlight>
                <a:srgbClr val="FFFF00"/>
              </a:highlight>
              <a:latin typeface="Söhne"/>
            </a:endParaRPr>
          </a:p>
          <a:p>
            <a:pPr algn="l">
              <a:buFont typeface="+mj-lt"/>
              <a:buAutoNum type="arabicPeriod"/>
            </a:pPr>
            <a:r>
              <a:rPr lang="en-US" sz="12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Create Account on AthleticClearance.com (Home Campus):</a:t>
            </a:r>
            <a:endParaRPr lang="en-US" sz="12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marL="742950" lvl="1" indent="-285750" algn="l">
              <a:buFont typeface="+mj-lt"/>
              <a:buAutoNum type="alphaL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Create an account on </a:t>
            </a:r>
            <a:r>
              <a:rPr lang="en-US" sz="1200" b="1" i="0" dirty="0">
                <a:effectLst/>
                <a:highlight>
                  <a:srgbClr val="FFFF00"/>
                </a:highlight>
                <a:latin typeface="Söhn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https://athleticclearance.fhsaahome.org/</a:t>
            </a:r>
            <a:r>
              <a:rPr lang="en-US" sz="1200" b="1" i="0" dirty="0">
                <a:effectLst/>
                <a:highlight>
                  <a:srgbClr val="FFFF00"/>
                </a:highlight>
                <a:latin typeface="Söhne"/>
              </a:rPr>
              <a:t>  </a:t>
            </a:r>
            <a:endParaRPr lang="en-US" sz="1200" b="1" i="0" dirty="0">
              <a:effectLst/>
              <a:highlight>
                <a:srgbClr val="FFFFFF"/>
              </a:highlight>
              <a:latin typeface="Söhne"/>
            </a:endParaRPr>
          </a:p>
          <a:p>
            <a:pPr marL="742950" lvl="1" indent="-285750" algn="l">
              <a:buFont typeface="+mj-lt"/>
              <a:buAutoNum type="alphaL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Under sports selection, choose JROTC Drill and Orienteering and JROTC Raider/Physical Fitness.</a:t>
            </a:r>
          </a:p>
          <a:p>
            <a:pPr marL="742950" lvl="1" indent="-285750" algn="l">
              <a:buFont typeface="+mj-lt"/>
              <a:buAutoNum type="alphaL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Complete all required steps.</a:t>
            </a:r>
          </a:p>
          <a:p>
            <a:pPr marL="742950" lvl="1" indent="-285750" algn="l">
              <a:buFont typeface="+mj-lt"/>
              <a:buAutoNum type="alphaL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When prompted to upload files, upload the following documents:</a:t>
            </a:r>
          </a:p>
          <a:p>
            <a:pPr marL="1143000" lvl="2" indent="-228600" algn="l">
              <a:buFont typeface="+mj-lt"/>
              <a:buAutoNum type="arabi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Certificates for the three NFHS courses (Sudden Cardiac Arrest, Concussion in Sports and Heat Illness Prevention)</a:t>
            </a:r>
          </a:p>
          <a:p>
            <a:pPr marL="1143000" lvl="2" indent="-228600" algn="l">
              <a:buFont typeface="+mj-lt"/>
              <a:buAutoNum type="arabi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Completed</a:t>
            </a:r>
            <a:r>
              <a:rPr lang="en-US" sz="12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, signed,</a:t>
            </a: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and stamped EL2 </a:t>
            </a: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00"/>
                </a:highlight>
                <a:latin typeface="Söhne"/>
              </a:rPr>
              <a:t>Form Ver 4/24</a:t>
            </a: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, on PDF format “Do Not Upload Pictures”</a:t>
            </a:r>
          </a:p>
          <a:p>
            <a:pPr marL="1143000" lvl="2" indent="-228600" algn="l">
              <a:buFont typeface="+mj-lt"/>
              <a:buAutoNum type="arabicParenR"/>
            </a:pP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Parent's or guardian’s government ID, picture is OK</a:t>
            </a:r>
          </a:p>
          <a:p>
            <a:pPr marL="1143000" lvl="2" indent="-228600" algn="l">
              <a:buFont typeface="+mj-lt"/>
              <a:buAutoNum type="arabicParenR"/>
            </a:pPr>
            <a:r>
              <a:rPr lang="en-US" sz="12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School insurance </a:t>
            </a: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proof of purchase</a:t>
            </a:r>
          </a:p>
          <a:p>
            <a:pPr marL="1143000" lvl="2" indent="-228600" algn="l">
              <a:buFont typeface="+mj-lt"/>
              <a:buAutoNum type="arabicParenR"/>
            </a:pPr>
            <a:r>
              <a:rPr lang="en-US" sz="12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Download and c</a:t>
            </a:r>
            <a:r>
              <a:rPr lang="en-US" sz="1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omplete the “Cadet Participation Consent Health Screening Questionnaire”; then upload this form back </a:t>
            </a:r>
          </a:p>
        </p:txBody>
      </p:sp>
    </p:spTree>
    <p:extLst>
      <p:ext uri="{BB962C8B-B14F-4D97-AF65-F5344CB8AC3E}">
        <p14:creationId xmlns:p14="http://schemas.microsoft.com/office/powerpoint/2010/main" val="3340649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20675</TotalTime>
  <Words>360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Söhne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JROTC Extracurricular Teams Home Campus Requirement</dc:title>
  <dc:creator>Gregory Rivera</dc:creator>
  <cp:lastModifiedBy>Gregory Rivera</cp:lastModifiedBy>
  <cp:revision>12</cp:revision>
  <cp:lastPrinted>2025-01-17T20:18:15Z</cp:lastPrinted>
  <dcterms:created xsi:type="dcterms:W3CDTF">2023-09-28T11:20:18Z</dcterms:created>
  <dcterms:modified xsi:type="dcterms:W3CDTF">2025-02-04T12:52:15Z</dcterms:modified>
</cp:coreProperties>
</file>