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E51A6-93F5-436E-B53A-8662883E6F2D}" v="11" dt="2023-09-17T03:48:03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A6836-ACBA-2680-0BBD-190B35071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EEE3A7-5EFB-8212-850F-0A844EC94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26ED6-8F41-7D1E-C530-83CE22B3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C177B-8B73-EC92-B0FC-3A3E78F5F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7ED85-0717-320E-9C8F-D55B4387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8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76594-5046-4EEA-8FF4-50889D6C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89466-9695-AE85-D9B4-E9E75CBFE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0D123-41BD-2C4A-A3B3-7685390B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29C0B-44D2-2B85-FDCE-20801CBC1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3F54-43C1-8AB0-EA2B-CBBAD0B93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8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36D7B-9165-3020-6B1E-E42F8F964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CEEF2A-460B-9B9F-9426-866330FF0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0AF6B-6708-F5A8-F42C-FA581BE4F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E8831-EF45-5554-DB05-9E7A02489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350B0-4292-1053-FF5A-3C88D252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7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9C2D2-DB88-C1A2-76FE-9D35A1B9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83B27-9619-3BFC-39C6-98809AF43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982B4-0B01-6AB1-CEB4-85C71C57B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62AD-DFEC-CE8E-5701-3A421565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049E6-64D4-60C9-306E-063C1B20C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8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85BD2-1225-7D61-FD68-B56E66BCA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24D24A-2AC6-C8ED-0F15-2C21A2201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44596-0DE5-C63F-46F5-486CFC41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8A2CD-8757-3DEE-8ABD-5378090B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0560F-F5E5-14D4-071F-9DF3BDDDB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5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9C986-EC58-7D3B-068E-C8603C325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D1EFD-6DA6-6A44-6FA9-29A93DD1F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D5181-6DEE-7D0F-A2EB-19AA6F1CF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10AD5-3BF1-D85E-07A5-1FFF5D6A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67A1D-13D8-5D39-F66D-335D49C8A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787B2-A21F-89C0-FBBB-7CF39AFE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6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863A7-7141-20DA-757D-AA0427826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7F61C-A740-CA5D-FA9A-CE5FB162B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C7400-565C-5F48-0F2D-98622B6B0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498B7C-D50A-169A-D429-CEECB4BAB3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D27F97-5887-A49F-7FC8-9D6B054571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F5BC71-A6EC-9633-D41A-D6381E7D7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52C8F4-D139-7F17-8470-857F2B13D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DEFB16-9CE8-34AC-48C6-0ACF27C97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1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01281-F5F8-DD72-86B9-DF70FFC4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F0806A-1B16-041B-83D7-3B56A3CE5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C5995-D422-2A02-BC48-893C1FD4B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FD888-B3BE-D2F3-41C1-B36A80619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0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DF3772-1B94-3F68-7A5E-C5ECF474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4897E-2A5B-4E33-BC46-9935143BA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ECE05-1C0B-E78A-A5CB-4B0EC889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2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D0C0-EB2E-7A30-7B61-0AE44029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F2A4D-3CA8-8439-F1D6-6E4857846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B7BC3-BCB2-E5C7-279E-082D24CB4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7A2E37-0640-4D85-B218-CD0329A7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65A1E-6C0A-57F8-FEA8-0550542F1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7EC0C-620B-8E81-88F1-B2C506C66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4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A5322-D00E-76C0-B94A-FFF19F8D7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130E41-5379-9C5D-315A-CA633F390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DE0A1-0FA7-3664-1E9B-C002449BA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E63DF0-370D-39AB-0547-5071273BA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51040-C359-B3C4-89E3-56BC83FA8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C6FDA-985E-27BE-4B36-5CD7BCA0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7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2B6C2B-8E45-3505-907B-1241C98A5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172B9-C875-DD10-85FF-0A070C939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3F8FE-53F7-245F-0096-FE3020AA4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6113E-E2B4-4061-BD18-D761E2F5658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5E8FD-736B-DD42-35FE-B22F9790B3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2D8D3-DF9B-BECE-593B-C50A920F4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038C-A6E1-4C9E-A905-1F241D7AF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0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ason.Iannello@hcps.ne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onya.Richardson@hcps.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43" name="Isosceles Triangle 104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Isosceles Triangle 104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D68C582-3DD1-B90D-8AF6-A4F91F192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0" y="1587906"/>
            <a:ext cx="1605099" cy="148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E0EAC9-9231-4EF3-F369-739BF385DA50}"/>
              </a:ext>
            </a:extLst>
          </p:cNvPr>
          <p:cNvSpPr txBox="1"/>
          <p:nvPr/>
        </p:nvSpPr>
        <p:spPr>
          <a:xfrm>
            <a:off x="1352549" y="2133600"/>
            <a:ext cx="82391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Extended Learning Program (ELP) Overview</a:t>
            </a:r>
          </a:p>
          <a:p>
            <a:endParaRPr lang="en-US" sz="3600" dirty="0"/>
          </a:p>
          <a:p>
            <a:r>
              <a:rPr lang="en-US" sz="2400" dirty="0"/>
              <a:t>Mr. Jason Iannello</a:t>
            </a:r>
          </a:p>
          <a:p>
            <a:r>
              <a:rPr lang="en-US" sz="2400" dirty="0"/>
              <a:t>School Counselor, 6</a:t>
            </a:r>
            <a:r>
              <a:rPr lang="en-US" sz="2400" baseline="30000" dirty="0"/>
              <a:t>th</a:t>
            </a:r>
            <a:r>
              <a:rPr lang="en-US" sz="2400" dirty="0"/>
              <a:t> grade and 7</a:t>
            </a:r>
            <a:r>
              <a:rPr lang="en-US" sz="2400" baseline="30000" dirty="0"/>
              <a:t>th</a:t>
            </a:r>
            <a:r>
              <a:rPr lang="en-US" sz="2400" dirty="0"/>
              <a:t> grade A-M</a:t>
            </a:r>
          </a:p>
          <a:p>
            <a:r>
              <a:rPr lang="en-US" sz="2400" dirty="0">
                <a:hlinkClick r:id="rId3"/>
              </a:rPr>
              <a:t>Jason.Iannello@hcps.net</a:t>
            </a:r>
            <a:endParaRPr lang="en-US" sz="2400" dirty="0"/>
          </a:p>
          <a:p>
            <a:r>
              <a:rPr lang="en-US" sz="2400" dirty="0"/>
              <a:t>813-975-7665 x220</a:t>
            </a:r>
          </a:p>
          <a:p>
            <a:endParaRPr lang="en-US" sz="2400" dirty="0"/>
          </a:p>
          <a:p>
            <a:r>
              <a:rPr lang="en-US" sz="2400" dirty="0"/>
              <a:t>Dr. Sonya Richardson</a:t>
            </a:r>
          </a:p>
          <a:p>
            <a:r>
              <a:rPr lang="en-US" sz="2400" dirty="0"/>
              <a:t>School Counselor, 8</a:t>
            </a:r>
            <a:r>
              <a:rPr lang="en-US" sz="2400" baseline="30000" dirty="0"/>
              <a:t>th</a:t>
            </a:r>
            <a:r>
              <a:rPr lang="en-US" sz="2400" dirty="0"/>
              <a:t> grade and 7</a:t>
            </a:r>
            <a:r>
              <a:rPr lang="en-US" sz="2400" baseline="30000" dirty="0"/>
              <a:t>th</a:t>
            </a:r>
            <a:r>
              <a:rPr lang="en-US" sz="2400" dirty="0"/>
              <a:t> grade N-Z</a:t>
            </a:r>
          </a:p>
          <a:p>
            <a:r>
              <a:rPr lang="en-US" sz="2400" dirty="0">
                <a:hlinkClick r:id="rId4"/>
              </a:rPr>
              <a:t>Sonya.Richardson@hcps.net</a:t>
            </a:r>
            <a:endParaRPr lang="en-US" sz="2400" dirty="0"/>
          </a:p>
          <a:p>
            <a:r>
              <a:rPr lang="en-US" sz="2400" dirty="0"/>
              <a:t>813-975-7665 x214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011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43" name="Isosceles Triangle 104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Isosceles Triangle 104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D68C582-3DD1-B90D-8AF6-A4F91F192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0" y="1587906"/>
            <a:ext cx="1605099" cy="148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43B6E-3CB5-561B-B30E-AB219682AC8E}"/>
              </a:ext>
            </a:extLst>
          </p:cNvPr>
          <p:cNvSpPr txBox="1"/>
          <p:nvPr/>
        </p:nvSpPr>
        <p:spPr>
          <a:xfrm>
            <a:off x="1449044" y="512759"/>
            <a:ext cx="7635370" cy="6869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31520">
              <a:spcAft>
                <a:spcPts val="600"/>
              </a:spcAft>
            </a:pPr>
            <a:r>
              <a:rPr lang="en-US" sz="3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 Statute 1003.4156- General Requirements for middle grade promotion</a:t>
            </a:r>
          </a:p>
          <a:p>
            <a:pPr defTabSz="731520">
              <a:spcAft>
                <a:spcPts val="600"/>
              </a:spcAft>
            </a:pPr>
            <a:endParaRPr lang="en-US" sz="224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31520">
              <a:spcAft>
                <a:spcPts val="600"/>
              </a:spcAft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order for a student to be promoted from middle school to high school in Florida, they must successfully complete the following courses:</a:t>
            </a:r>
          </a:p>
          <a:p>
            <a:pPr defTabSz="731520">
              <a:spcAft>
                <a:spcPts val="600"/>
              </a:spcAft>
            </a:pPr>
            <a:endParaRPr lang="en-US" sz="2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65760" indent="-365760"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middle school or higher courses in English.</a:t>
            </a:r>
          </a:p>
          <a:p>
            <a:pPr marL="365760" indent="-365760"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middle school or higher courses in Math.</a:t>
            </a:r>
          </a:p>
          <a:p>
            <a:pPr marL="365760" indent="-365760"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middle school or higher courses in Social Studies, one semester of which must include the study of state and federal government and civics education.</a:t>
            </a:r>
          </a:p>
          <a:p>
            <a:pPr marL="365760" indent="-365760" defTabSz="7315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middle school or higher courses in Science.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827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43" name="Isosceles Triangle 104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Isosceles Triangle 104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D68C582-3DD1-B90D-8AF6-A4F91F192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1" y="1567832"/>
            <a:ext cx="1638906" cy="148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43B6E-3CB5-561B-B30E-AB219682AC8E}"/>
              </a:ext>
            </a:extLst>
          </p:cNvPr>
          <p:cNvSpPr txBox="1"/>
          <p:nvPr/>
        </p:nvSpPr>
        <p:spPr>
          <a:xfrm>
            <a:off x="919005" y="158599"/>
            <a:ext cx="8898677" cy="7901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59536">
              <a:spcAft>
                <a:spcPts val="600"/>
              </a:spcAft>
            </a:pPr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Extended Learning Program (ELP) Overview</a:t>
            </a:r>
          </a:p>
          <a:p>
            <a:pPr defTabSz="859536">
              <a:spcAft>
                <a:spcPts val="600"/>
              </a:spcAft>
            </a:pPr>
            <a:r>
              <a:rPr lang="en-US" sz="2600" i="1" dirty="0"/>
              <a:t>Provides immediate and continuous academic support for students. We plan to start these programs in October.</a:t>
            </a:r>
            <a:endParaRPr lang="en-US" sz="2600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859536">
              <a:spcAft>
                <a:spcPts val="600"/>
              </a:spcAft>
            </a:pPr>
            <a:endParaRPr lang="en-US" sz="3008" dirty="0"/>
          </a:p>
          <a:p>
            <a:pPr marL="429768" indent="-429768" defTabSz="85953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Tutoring</a:t>
            </a: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will occur for core academic subjects and parents will be notified of days/times.</a:t>
            </a:r>
          </a:p>
          <a:p>
            <a:pPr marL="429768" indent="-429768" defTabSz="85953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 Recovery </a:t>
            </a: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occur for core academic subjects and parents will be notified of days/times and if their child </a:t>
            </a:r>
            <a:r>
              <a:rPr lang="en-US" sz="2600" dirty="0"/>
              <a:t>has to attend.</a:t>
            </a:r>
            <a:endParaRPr lang="en-US" sz="2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29768" indent="-429768" defTabSz="85953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Semester Exam </a:t>
            </a:r>
            <a:r>
              <a:rPr lang="en-US" sz="2600" dirty="0"/>
              <a:t>make ups will occur for all subjects and parents will be notified of days/times and if their child has to make up an exam.</a:t>
            </a:r>
          </a:p>
          <a:p>
            <a:pPr marL="429768" indent="-429768" defTabSz="85953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Saturday Academy Boot Camp </a:t>
            </a:r>
            <a:r>
              <a:rPr lang="en-US" sz="2600" dirty="0"/>
              <a:t>test prep sessions for FAST Testing.</a:t>
            </a:r>
            <a:endParaRPr lang="en-US" sz="2600" b="1" dirty="0"/>
          </a:p>
          <a:p>
            <a:pPr defTabSz="859536">
              <a:spcAft>
                <a:spcPts val="600"/>
              </a:spcAft>
            </a:pPr>
            <a:endParaRPr lang="en-US" sz="263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859536">
              <a:spcAft>
                <a:spcPts val="600"/>
              </a:spcAft>
            </a:pPr>
            <a:endParaRPr lang="en-US" sz="300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353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6024</TotalTime>
  <Words>246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Iannello</dc:creator>
  <cp:lastModifiedBy>Kristina Pasley</cp:lastModifiedBy>
  <cp:revision>4</cp:revision>
  <dcterms:created xsi:type="dcterms:W3CDTF">2023-09-13T16:48:10Z</dcterms:created>
  <dcterms:modified xsi:type="dcterms:W3CDTF">2023-09-28T15:25:49Z</dcterms:modified>
</cp:coreProperties>
</file>