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 id="2147483741" r:id="rId2"/>
    <p:sldMasterId id="2147483760" r:id="rId3"/>
  </p:sldMasterIdLst>
  <p:notesMasterIdLst>
    <p:notesMasterId r:id="rId57"/>
  </p:notesMasterIdLst>
  <p:handoutMasterIdLst>
    <p:handoutMasterId r:id="rId58"/>
  </p:handoutMasterIdLst>
  <p:sldIdLst>
    <p:sldId id="754" r:id="rId4"/>
    <p:sldId id="755" r:id="rId5"/>
    <p:sldId id="756" r:id="rId6"/>
    <p:sldId id="720" r:id="rId7"/>
    <p:sldId id="757" r:id="rId8"/>
    <p:sldId id="758" r:id="rId9"/>
    <p:sldId id="759" r:id="rId10"/>
    <p:sldId id="760" r:id="rId11"/>
    <p:sldId id="744" r:id="rId12"/>
    <p:sldId id="746" r:id="rId13"/>
    <p:sldId id="747" r:id="rId14"/>
    <p:sldId id="748" r:id="rId15"/>
    <p:sldId id="749" r:id="rId16"/>
    <p:sldId id="750" r:id="rId17"/>
    <p:sldId id="751" r:id="rId18"/>
    <p:sldId id="752" r:id="rId19"/>
    <p:sldId id="753" r:id="rId20"/>
    <p:sldId id="722" r:id="rId21"/>
    <p:sldId id="723" r:id="rId22"/>
    <p:sldId id="724" r:id="rId23"/>
    <p:sldId id="725" r:id="rId24"/>
    <p:sldId id="764" r:id="rId25"/>
    <p:sldId id="765" r:id="rId26"/>
    <p:sldId id="766" r:id="rId27"/>
    <p:sldId id="767" r:id="rId28"/>
    <p:sldId id="768" r:id="rId29"/>
    <p:sldId id="769" r:id="rId30"/>
    <p:sldId id="726" r:id="rId31"/>
    <p:sldId id="727" r:id="rId32"/>
    <p:sldId id="729" r:id="rId33"/>
    <p:sldId id="770" r:id="rId34"/>
    <p:sldId id="730" r:id="rId35"/>
    <p:sldId id="771" r:id="rId36"/>
    <p:sldId id="772" r:id="rId37"/>
    <p:sldId id="731" r:id="rId38"/>
    <p:sldId id="773" r:id="rId39"/>
    <p:sldId id="732" r:id="rId40"/>
    <p:sldId id="774" r:id="rId41"/>
    <p:sldId id="733" r:id="rId42"/>
    <p:sldId id="775" r:id="rId43"/>
    <p:sldId id="735" r:id="rId44"/>
    <p:sldId id="736" r:id="rId45"/>
    <p:sldId id="737" r:id="rId46"/>
    <p:sldId id="738" r:id="rId47"/>
    <p:sldId id="739" r:id="rId48"/>
    <p:sldId id="761" r:id="rId49"/>
    <p:sldId id="741" r:id="rId50"/>
    <p:sldId id="742" r:id="rId51"/>
    <p:sldId id="745" r:id="rId52"/>
    <p:sldId id="743" r:id="rId53"/>
    <p:sldId id="763" r:id="rId54"/>
    <p:sldId id="712" r:id="rId55"/>
    <p:sldId id="762" r:id="rId56"/>
  </p:sldIdLst>
  <p:sldSz cx="12192000" cy="6858000"/>
  <p:notesSz cx="7010400" cy="9296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1" userDrawn="1">
          <p15:clr>
            <a:srgbClr val="A4A3A4"/>
          </p15:clr>
        </p15:guide>
        <p15:guide id="3" orient="horz" pos="3158" userDrawn="1">
          <p15:clr>
            <a:srgbClr val="A4A3A4"/>
          </p15:clr>
        </p15:guide>
        <p15:guide id="5" orient="horz" pos="981" userDrawn="1">
          <p15:clr>
            <a:srgbClr val="A4A3A4"/>
          </p15:clr>
        </p15:guide>
        <p15:guide id="6" pos="3840" userDrawn="1">
          <p15:clr>
            <a:srgbClr val="A4A3A4"/>
          </p15:clr>
        </p15:guide>
        <p15:guide id="7" pos="575" userDrawn="1">
          <p15:clr>
            <a:srgbClr val="A4A3A4"/>
          </p15:clr>
        </p15:guide>
        <p15:guide id="8" pos="7105" userDrawn="1">
          <p15:clr>
            <a:srgbClr val="A4A3A4"/>
          </p15:clr>
        </p15:guide>
        <p15:guide id="9" pos="7408" userDrawn="1">
          <p15:clr>
            <a:srgbClr val="A4A3A4"/>
          </p15:clr>
        </p15:guide>
        <p15:guide id="10" pos="302" userDrawn="1">
          <p15:clr>
            <a:srgbClr val="A4A3A4"/>
          </p15:clr>
        </p15:guide>
        <p15:guide id="11" pos="1965" userDrawn="1">
          <p15:clr>
            <a:srgbClr val="A4A3A4"/>
          </p15:clr>
        </p15:guide>
        <p15:guide id="12" pos="5715" userDrawn="1">
          <p15:clr>
            <a:srgbClr val="A4A3A4"/>
          </p15:clr>
        </p15:guide>
        <p15:guide id="13" pos="4384" userDrawn="1">
          <p15:clr>
            <a:srgbClr val="A4A3A4"/>
          </p15:clr>
        </p15:guide>
        <p15:guide id="14" orient="horz" pos="3294" userDrawn="1">
          <p15:clr>
            <a:srgbClr val="A4A3A4"/>
          </p15:clr>
        </p15:guide>
        <p15:guide id="15" orient="horz" pos="216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631"/>
    <a:srgbClr val="BCE9F2"/>
    <a:srgbClr val="87D7E7"/>
    <a:srgbClr val="0E3C4B"/>
    <a:srgbClr val="0FAECC"/>
    <a:srgbClr val="2F3947"/>
    <a:srgbClr val="222A35"/>
    <a:srgbClr val="444D59"/>
    <a:srgbClr val="2F3A46"/>
    <a:srgbClr val="2F3A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94" autoAdjust="0"/>
    <p:restoredTop sz="84265" autoAdjust="0"/>
  </p:normalViewPr>
  <p:slideViewPr>
    <p:cSldViewPr>
      <p:cViewPr varScale="1">
        <p:scale>
          <a:sx n="77" d="100"/>
          <a:sy n="77" d="100"/>
        </p:scale>
        <p:origin x="1254" y="60"/>
      </p:cViewPr>
      <p:guideLst>
        <p:guide orient="horz" pos="2251"/>
        <p:guide orient="horz" pos="3158"/>
        <p:guide orient="horz" pos="981"/>
        <p:guide pos="3840"/>
        <p:guide pos="575"/>
        <p:guide pos="7105"/>
        <p:guide pos="7408"/>
        <p:guide pos="302"/>
        <p:guide pos="1965"/>
        <p:guide pos="5715"/>
        <p:guide pos="4384"/>
        <p:guide orient="horz" pos="3294"/>
        <p:guide orient="horz" pos="2160"/>
      </p:guideLst>
    </p:cSldViewPr>
  </p:slideViewPr>
  <p:notesTextViewPr>
    <p:cViewPr>
      <p:scale>
        <a:sx n="150" d="100"/>
        <a:sy n="150" d="100"/>
      </p:scale>
      <p:origin x="0" y="0"/>
    </p:cViewPr>
  </p:notesTextViewPr>
  <p:sorterViewPr>
    <p:cViewPr>
      <p:scale>
        <a:sx n="100" d="100"/>
        <a:sy n="100" d="100"/>
      </p:scale>
      <p:origin x="0" y="0"/>
    </p:cViewPr>
  </p:sorterViewPr>
  <p:notesViewPr>
    <p:cSldViewPr>
      <p:cViewPr varScale="1">
        <p:scale>
          <a:sx n="86" d="100"/>
          <a:sy n="86" d="100"/>
        </p:scale>
        <p:origin x="2928" y="7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Espace réservé de la date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A33B4B9-AFB0-43EB-82AF-ED70AC262E4F}" type="datetimeFigureOut">
              <a:rPr lang="en-US" smtClean="0"/>
              <a:pPr/>
              <a:t>2/23/2021</a:t>
            </a:fld>
            <a:endParaRPr lang="en-US"/>
          </a:p>
        </p:txBody>
      </p:sp>
      <p:sp>
        <p:nvSpPr>
          <p:cNvPr id="4" name="Espace réservé du pied de page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6472C8F-9949-4688-BFEB-F813D79CFC0A}" type="slidenum">
              <a:rPr lang="en-US" smtClean="0"/>
              <a:pPr/>
              <a:t>‹#›</a:t>
            </a:fld>
            <a:endParaRPr lang="en-US"/>
          </a:p>
        </p:txBody>
      </p:sp>
    </p:spTree>
    <p:extLst>
      <p:ext uri="{BB962C8B-B14F-4D97-AF65-F5344CB8AC3E}">
        <p14:creationId xmlns:p14="http://schemas.microsoft.com/office/powerpoint/2010/main" val="1792992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Espace réservé de la date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D31E77A-DD07-4A76-801D-B4BF4990C412}" type="datetimeFigureOut">
              <a:rPr lang="en-US" smtClean="0"/>
              <a:pPr/>
              <a:t>2/23/2021</a:t>
            </a:fld>
            <a:endParaRPr lang="en-US"/>
          </a:p>
        </p:txBody>
      </p:sp>
      <p:sp>
        <p:nvSpPr>
          <p:cNvPr id="4" name="Espace réservé de l'image des diapositives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Espace réservé des commentaires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CA3AB2B-189A-4C92-A457-C6A3833631A7}" type="slidenum">
              <a:rPr lang="en-US" smtClean="0"/>
              <a:pPr/>
              <a:t>‹#›</a:t>
            </a:fld>
            <a:endParaRPr lang="en-US"/>
          </a:p>
        </p:txBody>
      </p:sp>
    </p:spTree>
    <p:extLst>
      <p:ext uri="{BB962C8B-B14F-4D97-AF65-F5344CB8AC3E}">
        <p14:creationId xmlns:p14="http://schemas.microsoft.com/office/powerpoint/2010/main" val="275389837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hillsboroughschools.org/docs/00/00/24/24/CountdownKindergartenChecklist.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hillsboroughschools.org/docs/00/00/24/24/CountdownKindergartenChecklist.pdf"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Early Childhood Programs and Kindergarten web</a:t>
            </a:r>
            <a:r>
              <a:rPr lang="en-US" baseline="0" dirty="0" smtClean="0"/>
              <a:t> page:  https://hillsboroughschools.org/doc/2276/bold-beginnings/kindergarten/kindergartenreg/</a:t>
            </a:r>
          </a:p>
          <a:p>
            <a:endParaRPr lang="en-US" dirty="0"/>
          </a:p>
        </p:txBody>
      </p:sp>
      <p:sp>
        <p:nvSpPr>
          <p:cNvPr id="4" name="Slide Number Placeholder 3"/>
          <p:cNvSpPr>
            <a:spLocks noGrp="1"/>
          </p:cNvSpPr>
          <p:nvPr>
            <p:ph type="sldNum" sz="quarter" idx="10"/>
          </p:nvPr>
        </p:nvSpPr>
        <p:spPr/>
        <p:txBody>
          <a:bodyPr/>
          <a:lstStyle/>
          <a:p>
            <a:fld id="{82D57526-0F10-48B5-B349-EE9E5879D60B}" type="slidenum">
              <a:rPr lang="en-US" smtClean="0"/>
              <a:t>6</a:t>
            </a:fld>
            <a:endParaRPr lang="en-US" dirty="0"/>
          </a:p>
        </p:txBody>
      </p:sp>
    </p:spTree>
    <p:extLst>
      <p:ext uri="{BB962C8B-B14F-4D97-AF65-F5344CB8AC3E}">
        <p14:creationId xmlns:p14="http://schemas.microsoft.com/office/powerpoint/2010/main" val="341665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prstClr val="black"/>
                </a:solidFill>
              </a:rPr>
              <a:t>© Copyright Showeet.com</a:t>
            </a:r>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52</a:t>
            </a:fld>
            <a:endParaRPr lang="en-US"/>
          </a:p>
        </p:txBody>
      </p:sp>
    </p:spTree>
    <p:extLst>
      <p:ext uri="{BB962C8B-B14F-4D97-AF65-F5344CB8AC3E}">
        <p14:creationId xmlns:p14="http://schemas.microsoft.com/office/powerpoint/2010/main" val="390127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Kindergarten Registration Checklist</a:t>
            </a:r>
            <a:r>
              <a:rPr lang="en-US" baseline="0" dirty="0" smtClean="0"/>
              <a:t> – English:  https://hillsboroughschools.org/docs/00/00/22/76/K_Reg_Checklist.pdf</a:t>
            </a:r>
          </a:p>
          <a:p>
            <a:r>
              <a:rPr lang="en-US" baseline="0" dirty="0" smtClean="0"/>
              <a:t>Kindergarten Registration Checklist – Spanish:  https://hillsboroughschools.org/docs/00/00/22/76/K_Reg_ChecklistSP.pdf</a:t>
            </a:r>
          </a:p>
          <a:p>
            <a:endParaRPr lang="en-US" dirty="0"/>
          </a:p>
        </p:txBody>
      </p:sp>
      <p:sp>
        <p:nvSpPr>
          <p:cNvPr id="4" name="Slide Number Placeholder 3"/>
          <p:cNvSpPr>
            <a:spLocks noGrp="1"/>
          </p:cNvSpPr>
          <p:nvPr>
            <p:ph type="sldNum" sz="quarter" idx="10"/>
          </p:nvPr>
        </p:nvSpPr>
        <p:spPr/>
        <p:txBody>
          <a:bodyPr/>
          <a:lstStyle/>
          <a:p>
            <a:fld id="{82D57526-0F10-48B5-B349-EE9E5879D60B}" type="slidenum">
              <a:rPr lang="en-US" smtClean="0"/>
              <a:t>8</a:t>
            </a:fld>
            <a:endParaRPr lang="en-US" dirty="0"/>
          </a:p>
        </p:txBody>
      </p:sp>
    </p:spTree>
    <p:extLst>
      <p:ext uri="{BB962C8B-B14F-4D97-AF65-F5344CB8AC3E}">
        <p14:creationId xmlns:p14="http://schemas.microsoft.com/office/powerpoint/2010/main" val="2458581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Follow our </a:t>
            </a:r>
            <a:r>
              <a:rPr lang="en-US" sz="1200" b="0" i="0" u="sng" kern="1200" dirty="0" smtClean="0">
                <a:solidFill>
                  <a:schemeClr val="tx1"/>
                </a:solidFill>
                <a:effectLst/>
                <a:latin typeface="+mn-lt"/>
                <a:ea typeface="+mn-ea"/>
                <a:cs typeface="+mn-cs"/>
                <a:hlinkClick r:id="rId3"/>
              </a:rPr>
              <a:t>Ready for Kindergarten</a:t>
            </a:r>
            <a:r>
              <a:rPr lang="en-US" sz="1200" b="0" i="0" kern="1200" dirty="0" smtClean="0">
                <a:solidFill>
                  <a:schemeClr val="tx1"/>
                </a:solidFill>
                <a:effectLst/>
                <a:latin typeface="+mn-lt"/>
                <a:ea typeface="+mn-ea"/>
                <a:cs typeface="+mn-cs"/>
              </a:rPr>
              <a:t> monthly checklist to make sure your child is ready for Kindergarten!</a:t>
            </a:r>
          </a:p>
          <a:p>
            <a:r>
              <a:rPr lang="en-US" dirty="0" smtClean="0"/>
              <a:t>https://hillsboroughschools.org/docs/00/00/24/24/CountdownKindergartenChecklist.pdf</a:t>
            </a:r>
          </a:p>
          <a:p>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10</a:t>
            </a:fld>
            <a:endParaRPr lang="en-US"/>
          </a:p>
        </p:txBody>
      </p:sp>
    </p:spTree>
    <p:extLst>
      <p:ext uri="{BB962C8B-B14F-4D97-AF65-F5344CB8AC3E}">
        <p14:creationId xmlns:p14="http://schemas.microsoft.com/office/powerpoint/2010/main" val="1835836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Florida’s Office of Early Learning Development Standards document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Birth to Kindergarten:  http://flbt5.floridaearlylearning.com/docs/OEL-SR15BtoK.pdf</a:t>
            </a:r>
          </a:p>
          <a:p>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15</a:t>
            </a:fld>
            <a:endParaRPr lang="en-US"/>
          </a:p>
        </p:txBody>
      </p:sp>
    </p:spTree>
    <p:extLst>
      <p:ext uri="{BB962C8B-B14F-4D97-AF65-F5344CB8AC3E}">
        <p14:creationId xmlns:p14="http://schemas.microsoft.com/office/powerpoint/2010/main" val="176907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Florida’s Office of Early Learning Development Standards document – </a:t>
            </a:r>
          </a:p>
          <a:p>
            <a:endParaRPr lang="en-US" dirty="0" smtClean="0"/>
          </a:p>
          <a:p>
            <a:r>
              <a:rPr lang="en-US" dirty="0" smtClean="0"/>
              <a:t>Birth to Kindergarten:  http://flbt5.floridaearlylearning.com/docs/OEL-SR15BtoK.pdf</a:t>
            </a:r>
          </a:p>
        </p:txBody>
      </p:sp>
      <p:sp>
        <p:nvSpPr>
          <p:cNvPr id="4" name="Slide Number Placeholder 3"/>
          <p:cNvSpPr>
            <a:spLocks noGrp="1"/>
          </p:cNvSpPr>
          <p:nvPr>
            <p:ph type="sldNum" sz="quarter" idx="10"/>
          </p:nvPr>
        </p:nvSpPr>
        <p:spPr/>
        <p:txBody>
          <a:bodyPr/>
          <a:lstStyle/>
          <a:p>
            <a:fld id="{2CA3AB2B-189A-4C92-A457-C6A3833631A7}" type="slidenum">
              <a:rPr lang="en-US" smtClean="0"/>
              <a:pPr/>
              <a:t>28</a:t>
            </a:fld>
            <a:endParaRPr lang="en-US"/>
          </a:p>
        </p:txBody>
      </p:sp>
    </p:spTree>
    <p:extLst>
      <p:ext uri="{BB962C8B-B14F-4D97-AF65-F5344CB8AC3E}">
        <p14:creationId xmlns:p14="http://schemas.microsoft.com/office/powerpoint/2010/main" val="31070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39</a:t>
            </a:fld>
            <a:endParaRPr lang="en-US"/>
          </a:p>
        </p:txBody>
      </p:sp>
    </p:spTree>
    <p:extLst>
      <p:ext uri="{BB962C8B-B14F-4D97-AF65-F5344CB8AC3E}">
        <p14:creationId xmlns:p14="http://schemas.microsoft.com/office/powerpoint/2010/main" val="2341900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40</a:t>
            </a:fld>
            <a:endParaRPr lang="en-US"/>
          </a:p>
        </p:txBody>
      </p:sp>
    </p:spTree>
    <p:extLst>
      <p:ext uri="{BB962C8B-B14F-4D97-AF65-F5344CB8AC3E}">
        <p14:creationId xmlns:p14="http://schemas.microsoft.com/office/powerpoint/2010/main" val="1428637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Follow our </a:t>
            </a:r>
            <a:r>
              <a:rPr lang="en-US" sz="1200" b="0" i="0" u="sng" kern="1200" dirty="0" smtClean="0">
                <a:solidFill>
                  <a:schemeClr val="tx1"/>
                </a:solidFill>
                <a:effectLst/>
                <a:latin typeface="+mn-lt"/>
                <a:ea typeface="+mn-ea"/>
                <a:cs typeface="+mn-cs"/>
                <a:hlinkClick r:id="rId3"/>
              </a:rPr>
              <a:t>Ready for Kindergarten</a:t>
            </a:r>
            <a:r>
              <a:rPr lang="en-US" sz="1200" b="0" i="0" kern="1200" dirty="0" smtClean="0">
                <a:solidFill>
                  <a:schemeClr val="tx1"/>
                </a:solidFill>
                <a:effectLst/>
                <a:latin typeface="+mn-lt"/>
                <a:ea typeface="+mn-ea"/>
                <a:cs typeface="+mn-cs"/>
              </a:rPr>
              <a:t> monthly checklist to make sure your child is ready for Kindergarten!</a:t>
            </a:r>
          </a:p>
          <a:p>
            <a:r>
              <a:rPr lang="en-US" dirty="0" smtClean="0"/>
              <a:t>https://hillsboroughschools.org/docs/00/00/24/24/CountdownKindergartenChecklist.pdf</a:t>
            </a:r>
            <a:endParaRPr lang="en-US" dirty="0"/>
          </a:p>
        </p:txBody>
      </p:sp>
      <p:sp>
        <p:nvSpPr>
          <p:cNvPr id="4" name="Slide Number Placeholder 3"/>
          <p:cNvSpPr>
            <a:spLocks noGrp="1"/>
          </p:cNvSpPr>
          <p:nvPr>
            <p:ph type="sldNum" sz="quarter" idx="10"/>
          </p:nvPr>
        </p:nvSpPr>
        <p:spPr/>
        <p:txBody>
          <a:bodyPr/>
          <a:lstStyle/>
          <a:p>
            <a:fld id="{82D57526-0F10-48B5-B349-EE9E5879D60B}" type="slidenum">
              <a:rPr lang="en-US" smtClean="0"/>
              <a:t>46</a:t>
            </a:fld>
            <a:endParaRPr lang="en-US" dirty="0"/>
          </a:p>
        </p:txBody>
      </p:sp>
    </p:spTree>
    <p:extLst>
      <p:ext uri="{BB962C8B-B14F-4D97-AF65-F5344CB8AC3E}">
        <p14:creationId xmlns:p14="http://schemas.microsoft.com/office/powerpoint/2010/main" val="473554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READY FREDDY</a:t>
            </a:r>
            <a:r>
              <a:rPr lang="en-US" baseline="0" dirty="0" smtClean="0"/>
              <a:t> ™ logo and trademark is owned by the University of Pittsburgh Office of Child Development, and is being used under license.  ReadyFreddy.org</a:t>
            </a:r>
            <a:endParaRPr lang="en-US" dirty="0"/>
          </a:p>
        </p:txBody>
      </p:sp>
      <p:sp>
        <p:nvSpPr>
          <p:cNvPr id="4" name="Slide Number Placeholder 3"/>
          <p:cNvSpPr>
            <a:spLocks noGrp="1"/>
          </p:cNvSpPr>
          <p:nvPr>
            <p:ph type="sldNum" sz="quarter" idx="10"/>
          </p:nvPr>
        </p:nvSpPr>
        <p:spPr/>
        <p:txBody>
          <a:bodyPr/>
          <a:lstStyle/>
          <a:p>
            <a:fld id="{82D57526-0F10-48B5-B349-EE9E5879D60B}" type="slidenum">
              <a:rPr lang="en-US" smtClean="0"/>
              <a:t>51</a:t>
            </a:fld>
            <a:endParaRPr lang="en-US" dirty="0"/>
          </a:p>
        </p:txBody>
      </p:sp>
    </p:spTree>
    <p:extLst>
      <p:ext uri="{BB962C8B-B14F-4D97-AF65-F5344CB8AC3E}">
        <p14:creationId xmlns:p14="http://schemas.microsoft.com/office/powerpoint/2010/main" val="34486090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Tree>
    <p:extLst>
      <p:ext uri="{BB962C8B-B14F-4D97-AF65-F5344CB8AC3E}">
        <p14:creationId xmlns:p14="http://schemas.microsoft.com/office/powerpoint/2010/main" val="333051696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2208213" y="1600200"/>
            <a:ext cx="4572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7008813" y="1600200"/>
            <a:ext cx="4572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3"/>
          <p:cNvSpPr>
            <a:spLocks noGrp="1"/>
          </p:cNvSpPr>
          <p:nvPr>
            <p:ph type="dt" sz="half" idx="10"/>
          </p:nvPr>
        </p:nvSpPr>
        <p:spPr/>
        <p:txBody>
          <a:bodyPr/>
          <a:lstStyle>
            <a:lvl1pPr>
              <a:defRPr/>
            </a:lvl1pPr>
          </a:lstStyle>
          <a:p>
            <a:fld id="{F12952B5-7A2F-4CC8-B7CE-9234E21C2837}" type="datetime1">
              <a:rPr lang="en-US" smtClean="0"/>
              <a:pPr/>
              <a:t>2/23/2021</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241235113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Your Date Here</a:t>
            </a:r>
            <a:endParaRPr lang="en-US"/>
          </a:p>
        </p:txBody>
      </p:sp>
      <p:sp>
        <p:nvSpPr>
          <p:cNvPr id="5" name="Footer Placeholder 4"/>
          <p:cNvSpPr>
            <a:spLocks noGrp="1"/>
          </p:cNvSpPr>
          <p:nvPr>
            <p:ph type="ftr" sz="quarter" idx="11"/>
          </p:nvPr>
        </p:nvSpPr>
        <p:spPr/>
        <p:txBody>
          <a:bodyPr/>
          <a:lstStyle/>
          <a:p>
            <a:r>
              <a:rPr lang="en-US" smtClean="0"/>
              <a:t>Your Footer Here</a:t>
            </a:r>
            <a:endParaRPr lang="en-US"/>
          </a:p>
        </p:txBody>
      </p:sp>
      <p:sp>
        <p:nvSpPr>
          <p:cNvPr id="6" name="Slide Number Placeholder 5"/>
          <p:cNvSpPr>
            <a:spLocks noGrp="1"/>
          </p:cNvSpPr>
          <p:nvPr>
            <p:ph type="sldNum" sz="quarter" idx="12"/>
          </p:nvPr>
        </p:nvSpPr>
        <p:spPr/>
        <p:txBody>
          <a:bodyPr/>
          <a:lstStyle/>
          <a:p>
            <a:fld id="{FA3EE389-E41A-49AC-9975-3D3899FF737D}" type="slidenum">
              <a:rPr lang="en-US" smtClean="0"/>
              <a:t>‹#›</a:t>
            </a:fld>
            <a:endParaRPr lang="en-US"/>
          </a:p>
        </p:txBody>
      </p:sp>
    </p:spTree>
    <p:extLst>
      <p:ext uri="{BB962C8B-B14F-4D97-AF65-F5344CB8AC3E}">
        <p14:creationId xmlns:p14="http://schemas.microsoft.com/office/powerpoint/2010/main" val="4142245893"/>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Your Date Here</a:t>
            </a:r>
            <a:endParaRPr lang="en-US"/>
          </a:p>
        </p:txBody>
      </p:sp>
      <p:sp>
        <p:nvSpPr>
          <p:cNvPr id="5" name="Footer Placeholder 4"/>
          <p:cNvSpPr>
            <a:spLocks noGrp="1"/>
          </p:cNvSpPr>
          <p:nvPr>
            <p:ph type="ftr" sz="quarter" idx="11"/>
          </p:nvPr>
        </p:nvSpPr>
        <p:spPr/>
        <p:txBody>
          <a:bodyPr/>
          <a:lstStyle/>
          <a:p>
            <a:r>
              <a:rPr lang="en-US" smtClean="0"/>
              <a:t>Your Footer Here</a:t>
            </a:r>
            <a:endParaRPr lang="en-US"/>
          </a:p>
        </p:txBody>
      </p:sp>
      <p:sp>
        <p:nvSpPr>
          <p:cNvPr id="6" name="Slide Number Placeholder 5"/>
          <p:cNvSpPr>
            <a:spLocks noGrp="1"/>
          </p:cNvSpPr>
          <p:nvPr>
            <p:ph type="sldNum" sz="quarter" idx="12"/>
          </p:nvPr>
        </p:nvSpPr>
        <p:spPr/>
        <p:txBody>
          <a:bodyPr/>
          <a:lstStyle/>
          <a:p>
            <a:fld id="{FA3EE389-E41A-49AC-9975-3D3899FF737D}" type="slidenum">
              <a:rPr lang="en-US" smtClean="0"/>
              <a:t>‹#›</a:t>
            </a:fld>
            <a:endParaRPr lang="en-US"/>
          </a:p>
        </p:txBody>
      </p:sp>
    </p:spTree>
    <p:extLst>
      <p:ext uri="{BB962C8B-B14F-4D97-AF65-F5344CB8AC3E}">
        <p14:creationId xmlns:p14="http://schemas.microsoft.com/office/powerpoint/2010/main" val="313328882"/>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en-US" smtClean="0"/>
              <a:t>Your Date Here</a:t>
            </a:r>
            <a:endParaRPr lang="en-US"/>
          </a:p>
        </p:txBody>
      </p:sp>
      <p:sp>
        <p:nvSpPr>
          <p:cNvPr id="5" name="Footer Placeholder 4"/>
          <p:cNvSpPr>
            <a:spLocks noGrp="1"/>
          </p:cNvSpPr>
          <p:nvPr>
            <p:ph type="ftr" sz="quarter" idx="11"/>
          </p:nvPr>
        </p:nvSpPr>
        <p:spPr/>
        <p:txBody>
          <a:bodyPr/>
          <a:lstStyle/>
          <a:p>
            <a:r>
              <a:rPr lang="en-US" smtClean="0"/>
              <a:t>Your Footer Here</a:t>
            </a:r>
            <a:endParaRPr lang="en-US"/>
          </a:p>
        </p:txBody>
      </p:sp>
      <p:sp>
        <p:nvSpPr>
          <p:cNvPr id="6" name="Slide Number Placeholder 5"/>
          <p:cNvSpPr>
            <a:spLocks noGrp="1"/>
          </p:cNvSpPr>
          <p:nvPr>
            <p:ph type="sldNum" sz="quarter" idx="12"/>
          </p:nvPr>
        </p:nvSpPr>
        <p:spPr/>
        <p:txBody>
          <a:bodyPr/>
          <a:lstStyle/>
          <a:p>
            <a:fld id="{FA3EE389-E41A-49AC-9975-3D3899FF737D}" type="slidenum">
              <a:rPr lang="en-US" smtClean="0"/>
              <a:t>‹#›</a:t>
            </a:fld>
            <a:endParaRPr lang="en-US"/>
          </a:p>
        </p:txBody>
      </p:sp>
    </p:spTree>
    <p:extLst>
      <p:ext uri="{BB962C8B-B14F-4D97-AF65-F5344CB8AC3E}">
        <p14:creationId xmlns:p14="http://schemas.microsoft.com/office/powerpoint/2010/main" val="4134987031"/>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12952B5-7A2F-4CC8-B7CE-9234E21C2837}" type="datetime1">
              <a:rPr lang="en-US" smtClean="0"/>
              <a:pPr/>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500246580"/>
      </p:ext>
    </p:extLst>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Your Date Here</a:t>
            </a:r>
            <a:endParaRPr lang="en-US"/>
          </a:p>
        </p:txBody>
      </p:sp>
      <p:sp>
        <p:nvSpPr>
          <p:cNvPr id="8" name="Footer Placeholder 7"/>
          <p:cNvSpPr>
            <a:spLocks noGrp="1"/>
          </p:cNvSpPr>
          <p:nvPr>
            <p:ph type="ftr" sz="quarter" idx="11"/>
          </p:nvPr>
        </p:nvSpPr>
        <p:spPr/>
        <p:txBody>
          <a:bodyPr/>
          <a:lstStyle/>
          <a:p>
            <a:r>
              <a:rPr lang="en-US" smtClean="0"/>
              <a:t>Your Footer Here</a:t>
            </a:r>
            <a:endParaRPr lang="en-US"/>
          </a:p>
        </p:txBody>
      </p:sp>
      <p:sp>
        <p:nvSpPr>
          <p:cNvPr id="9" name="Slide Number Placeholder 8"/>
          <p:cNvSpPr>
            <a:spLocks noGrp="1"/>
          </p:cNvSpPr>
          <p:nvPr>
            <p:ph type="sldNum" sz="quarter" idx="12"/>
          </p:nvPr>
        </p:nvSpPr>
        <p:spPr/>
        <p:txBody>
          <a:bodyPr/>
          <a:lstStyle/>
          <a:p>
            <a:fld id="{FA3EE389-E41A-49AC-9975-3D3899FF737D}" type="slidenum">
              <a:rPr lang="en-US" smtClean="0"/>
              <a:t>‹#›</a:t>
            </a:fld>
            <a:endParaRPr lang="en-US"/>
          </a:p>
        </p:txBody>
      </p:sp>
    </p:spTree>
    <p:extLst>
      <p:ext uri="{BB962C8B-B14F-4D97-AF65-F5344CB8AC3E}">
        <p14:creationId xmlns:p14="http://schemas.microsoft.com/office/powerpoint/2010/main" val="2485605231"/>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Your Date Here</a:t>
            </a:r>
            <a:endParaRPr lang="en-US"/>
          </a:p>
        </p:txBody>
      </p:sp>
      <p:sp>
        <p:nvSpPr>
          <p:cNvPr id="4" name="Footer Placeholder 3"/>
          <p:cNvSpPr>
            <a:spLocks noGrp="1"/>
          </p:cNvSpPr>
          <p:nvPr>
            <p:ph type="ftr" sz="quarter" idx="11"/>
          </p:nvPr>
        </p:nvSpPr>
        <p:spPr/>
        <p:txBody>
          <a:bodyPr/>
          <a:lstStyle/>
          <a:p>
            <a:r>
              <a:rPr lang="en-US" smtClean="0"/>
              <a:t>Your Footer Here</a:t>
            </a:r>
            <a:endParaRPr lang="en-US"/>
          </a:p>
        </p:txBody>
      </p:sp>
      <p:sp>
        <p:nvSpPr>
          <p:cNvPr id="5" name="Slide Number Placeholder 4"/>
          <p:cNvSpPr>
            <a:spLocks noGrp="1"/>
          </p:cNvSpPr>
          <p:nvPr>
            <p:ph type="sldNum" sz="quarter" idx="12"/>
          </p:nvPr>
        </p:nvSpPr>
        <p:spPr/>
        <p:txBody>
          <a:bodyPr/>
          <a:lstStyle/>
          <a:p>
            <a:fld id="{FA3EE389-E41A-49AC-9975-3D3899FF737D}" type="slidenum">
              <a:rPr lang="en-US" smtClean="0"/>
              <a:t>‹#›</a:t>
            </a:fld>
            <a:endParaRPr lang="en-US"/>
          </a:p>
        </p:txBody>
      </p:sp>
    </p:spTree>
    <p:extLst>
      <p:ext uri="{BB962C8B-B14F-4D97-AF65-F5344CB8AC3E}">
        <p14:creationId xmlns:p14="http://schemas.microsoft.com/office/powerpoint/2010/main" val="2257016085"/>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smtClean="0"/>
              <a:pPr/>
              <a:t>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8D9AD5-F248-4919-864A-CFD76CC027D6}" type="slidenum">
              <a:rPr lang="en-US" smtClean="0"/>
              <a:pPr/>
              <a:t>‹#›</a:t>
            </a:fld>
            <a:endParaRPr lang="en-US"/>
          </a:p>
        </p:txBody>
      </p:sp>
    </p:spTree>
    <p:extLst>
      <p:ext uri="{BB962C8B-B14F-4D97-AF65-F5344CB8AC3E}">
        <p14:creationId xmlns:p14="http://schemas.microsoft.com/office/powerpoint/2010/main" val="3726319427"/>
      </p:ext>
    </p:extLst>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E583DDF-CA54-461A-A486-592D2374C532}" type="datetimeFigureOut">
              <a:rPr lang="en-US" smtClean="0"/>
              <a:pPr/>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D9AD5-F248-4919-864A-CFD76CC027D6}" type="slidenum">
              <a:rPr lang="en-US" smtClean="0"/>
              <a:pPr/>
              <a:t>‹#›</a:t>
            </a:fld>
            <a:endParaRPr lang="en-US"/>
          </a:p>
        </p:txBody>
      </p:sp>
    </p:spTree>
    <p:extLst>
      <p:ext uri="{BB962C8B-B14F-4D97-AF65-F5344CB8AC3E}">
        <p14:creationId xmlns:p14="http://schemas.microsoft.com/office/powerpoint/2010/main" val="1081122169"/>
      </p:ext>
    </p:extLst>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Your Date Here</a:t>
            </a:r>
            <a:endParaRPr lang="en-US"/>
          </a:p>
        </p:txBody>
      </p:sp>
      <p:sp>
        <p:nvSpPr>
          <p:cNvPr id="6" name="Footer Placeholder 5"/>
          <p:cNvSpPr>
            <a:spLocks noGrp="1"/>
          </p:cNvSpPr>
          <p:nvPr>
            <p:ph type="ftr" sz="quarter" idx="11"/>
          </p:nvPr>
        </p:nvSpPr>
        <p:spPr/>
        <p:txBody>
          <a:bodyPr/>
          <a:lstStyle/>
          <a:p>
            <a:r>
              <a:rPr lang="en-US" smtClean="0"/>
              <a:t>Your Footer Here</a:t>
            </a:r>
            <a:endParaRPr lang="en-US"/>
          </a:p>
        </p:txBody>
      </p:sp>
      <p:sp>
        <p:nvSpPr>
          <p:cNvPr id="7" name="Slide Number Placeholder 6"/>
          <p:cNvSpPr>
            <a:spLocks noGrp="1"/>
          </p:cNvSpPr>
          <p:nvPr>
            <p:ph type="sldNum" sz="quarter" idx="12"/>
          </p:nvPr>
        </p:nvSpPr>
        <p:spPr/>
        <p:txBody>
          <a:bodyPr/>
          <a:lstStyle/>
          <a:p>
            <a:fld id="{FA3EE389-E41A-49AC-9975-3D3899FF737D}" type="slidenum">
              <a:rPr lang="en-US" smtClean="0"/>
              <a:t>‹#›</a:t>
            </a:fld>
            <a:endParaRPr lang="en-US"/>
          </a:p>
        </p:txBody>
      </p:sp>
    </p:spTree>
    <p:extLst>
      <p:ext uri="{BB962C8B-B14F-4D97-AF65-F5344CB8AC3E}">
        <p14:creationId xmlns:p14="http://schemas.microsoft.com/office/powerpoint/2010/main" val="3617605124"/>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Rocket - Title Slide Blue">
    <p:bg>
      <p:bgPr>
        <a:solidFill>
          <a:srgbClr val="0FAECC"/>
        </a:solidFill>
        <a:effectLst/>
      </p:bgPr>
    </p:bg>
    <p:spTree>
      <p:nvGrpSpPr>
        <p:cNvPr id="1" name=""/>
        <p:cNvGrpSpPr/>
        <p:nvPr/>
      </p:nvGrpSpPr>
      <p:grpSpPr>
        <a:xfrm>
          <a:off x="0" y="0"/>
          <a:ext cx="0" cy="0"/>
          <a:chOff x="0" y="0"/>
          <a:chExt cx="0" cy="0"/>
        </a:xfrm>
      </p:grpSpPr>
      <p:sp>
        <p:nvSpPr>
          <p:cNvPr id="7" name="Freeform 6"/>
          <p:cNvSpPr/>
          <p:nvPr userDrawn="1"/>
        </p:nvSpPr>
        <p:spPr>
          <a:xfrm>
            <a:off x="477886" y="4094021"/>
            <a:ext cx="11714114" cy="2763979"/>
          </a:xfrm>
          <a:custGeom>
            <a:avLst/>
            <a:gdLst>
              <a:gd name="connsiteX0" fmla="*/ 532885 w 11711288"/>
              <a:gd name="connsiteY0" fmla="*/ 1445270 h 2600767"/>
              <a:gd name="connsiteX1" fmla="*/ 1065770 w 11711288"/>
              <a:gd name="connsiteY1" fmla="*/ 1958510 h 2600767"/>
              <a:gd name="connsiteX2" fmla="*/ 532885 w 11711288"/>
              <a:gd name="connsiteY2" fmla="*/ 2471750 h 2600767"/>
              <a:gd name="connsiteX3" fmla="*/ 0 w 11711288"/>
              <a:gd name="connsiteY3" fmla="*/ 1958510 h 2600767"/>
              <a:gd name="connsiteX4" fmla="*/ 532885 w 11711288"/>
              <a:gd name="connsiteY4" fmla="*/ 1445270 h 2600767"/>
              <a:gd name="connsiteX5" fmla="*/ 10394040 w 11711288"/>
              <a:gd name="connsiteY5" fmla="*/ 0 h 2600767"/>
              <a:gd name="connsiteX6" fmla="*/ 11087382 w 11711288"/>
              <a:gd name="connsiteY6" fmla="*/ 442635 h 2600767"/>
              <a:gd name="connsiteX7" fmla="*/ 11122847 w 11711288"/>
              <a:gd name="connsiteY7" fmla="*/ 552674 h 2600767"/>
              <a:gd name="connsiteX8" fmla="*/ 11169364 w 11711288"/>
              <a:gd name="connsiteY8" fmla="*/ 528356 h 2600767"/>
              <a:gd name="connsiteX9" fmla="*/ 11389302 w 11711288"/>
              <a:gd name="connsiteY9" fmla="*/ 485590 h 2600767"/>
              <a:gd name="connsiteX10" fmla="*/ 11705219 w 11711288"/>
              <a:gd name="connsiteY10" fmla="*/ 578532 h 2600767"/>
              <a:gd name="connsiteX11" fmla="*/ 11711288 w 11711288"/>
              <a:gd name="connsiteY11" fmla="*/ 583355 h 2600767"/>
              <a:gd name="connsiteX12" fmla="*/ 11711288 w 11711288"/>
              <a:gd name="connsiteY12" fmla="*/ 1476240 h 2600767"/>
              <a:gd name="connsiteX13" fmla="*/ 11705219 w 11711288"/>
              <a:gd name="connsiteY13" fmla="*/ 1481062 h 2600767"/>
              <a:gd name="connsiteX14" fmla="*/ 11389302 w 11711288"/>
              <a:gd name="connsiteY14" fmla="*/ 1574004 h 2600767"/>
              <a:gd name="connsiteX15" fmla="*/ 10920765 w 11711288"/>
              <a:gd name="connsiteY15" fmla="*/ 1334069 h 2600767"/>
              <a:gd name="connsiteX16" fmla="*/ 10884716 w 11711288"/>
              <a:gd name="connsiteY16" fmla="*/ 1270102 h 2600767"/>
              <a:gd name="connsiteX17" fmla="*/ 10814756 w 11711288"/>
              <a:gd name="connsiteY17" fmla="*/ 1325696 h 2600767"/>
              <a:gd name="connsiteX18" fmla="*/ 10394040 w 11711288"/>
              <a:gd name="connsiteY18" fmla="*/ 1449470 h 2600767"/>
              <a:gd name="connsiteX19" fmla="*/ 10242390 w 11711288"/>
              <a:gd name="connsiteY19" fmla="*/ 1434746 h 2600767"/>
              <a:gd name="connsiteX20" fmla="*/ 10167885 w 11711288"/>
              <a:gd name="connsiteY20" fmla="*/ 1412471 h 2600767"/>
              <a:gd name="connsiteX21" fmla="*/ 10141694 w 11711288"/>
              <a:gd name="connsiteY21" fmla="*/ 1458946 h 2600767"/>
              <a:gd name="connsiteX22" fmla="*/ 9517730 w 11711288"/>
              <a:gd name="connsiteY22" fmla="*/ 1778475 h 2600767"/>
              <a:gd name="connsiteX23" fmla="*/ 9097014 w 11711288"/>
              <a:gd name="connsiteY23" fmla="*/ 1654702 h 2600767"/>
              <a:gd name="connsiteX24" fmla="*/ 9066729 w 11711288"/>
              <a:gd name="connsiteY24" fmla="*/ 1630635 h 2600767"/>
              <a:gd name="connsiteX25" fmla="*/ 8994278 w 11711288"/>
              <a:gd name="connsiteY25" fmla="*/ 1715209 h 2600767"/>
              <a:gd name="connsiteX26" fmla="*/ 8536434 w 11711288"/>
              <a:gd name="connsiteY26" fmla="*/ 1897863 h 2600767"/>
              <a:gd name="connsiteX27" fmla="*/ 8078590 w 11711288"/>
              <a:gd name="connsiteY27" fmla="*/ 1715209 h 2600767"/>
              <a:gd name="connsiteX28" fmla="*/ 8066112 w 11711288"/>
              <a:gd name="connsiteY28" fmla="*/ 1700643 h 2600767"/>
              <a:gd name="connsiteX29" fmla="*/ 8070847 w 11711288"/>
              <a:gd name="connsiteY29" fmla="*/ 1745886 h 2600767"/>
              <a:gd name="connsiteX30" fmla="*/ 7395308 w 11711288"/>
              <a:gd name="connsiteY30" fmla="*/ 2466880 h 2600767"/>
              <a:gd name="connsiteX31" fmla="*/ 7342946 w 11711288"/>
              <a:gd name="connsiteY31" fmla="*/ 2469426 h 2600767"/>
              <a:gd name="connsiteX32" fmla="*/ 7306912 w 11711288"/>
              <a:gd name="connsiteY32" fmla="*/ 2533366 h 2600767"/>
              <a:gd name="connsiteX33" fmla="*/ 7253266 w 11711288"/>
              <a:gd name="connsiteY33" fmla="*/ 2600767 h 2600767"/>
              <a:gd name="connsiteX34" fmla="*/ 6112631 w 11711288"/>
              <a:gd name="connsiteY34" fmla="*/ 2600767 h 2600767"/>
              <a:gd name="connsiteX35" fmla="*/ 6058984 w 11711288"/>
              <a:gd name="connsiteY35" fmla="*/ 2533366 h 2600767"/>
              <a:gd name="connsiteX36" fmla="*/ 5996805 w 11711288"/>
              <a:gd name="connsiteY36" fmla="*/ 2423033 h 2600767"/>
              <a:gd name="connsiteX37" fmla="*/ 5897525 w 11711288"/>
              <a:gd name="connsiteY37" fmla="*/ 2501927 h 2600767"/>
              <a:gd name="connsiteX38" fmla="*/ 5700574 w 11711288"/>
              <a:gd name="connsiteY38" fmla="*/ 2593118 h 2600767"/>
              <a:gd name="connsiteX39" fmla="*/ 5666110 w 11711288"/>
              <a:gd name="connsiteY39" fmla="*/ 2600767 h 2600767"/>
              <a:gd name="connsiteX40" fmla="*/ 5291012 w 11711288"/>
              <a:gd name="connsiteY40" fmla="*/ 2600767 h 2600767"/>
              <a:gd name="connsiteX41" fmla="*/ 5183912 w 11711288"/>
              <a:gd name="connsiteY41" fmla="*/ 2568747 h 2600767"/>
              <a:gd name="connsiteX42" fmla="*/ 5086078 w 11711288"/>
              <a:gd name="connsiteY42" fmla="*/ 2517601 h 2600767"/>
              <a:gd name="connsiteX43" fmla="*/ 5077373 w 11711288"/>
              <a:gd name="connsiteY43" fmla="*/ 2600767 h 2600767"/>
              <a:gd name="connsiteX44" fmla="*/ 3594217 w 11711288"/>
              <a:gd name="connsiteY44" fmla="*/ 2600767 h 2600767"/>
              <a:gd name="connsiteX45" fmla="*/ 3583320 w 11711288"/>
              <a:gd name="connsiteY45" fmla="*/ 2496656 h 2600767"/>
              <a:gd name="connsiteX46" fmla="*/ 3583955 w 11711288"/>
              <a:gd name="connsiteY46" fmla="*/ 2490597 h 2600767"/>
              <a:gd name="connsiteX47" fmla="*/ 3538978 w 11711288"/>
              <a:gd name="connsiteY47" fmla="*/ 2486230 h 2600767"/>
              <a:gd name="connsiteX48" fmla="*/ 3269566 w 11711288"/>
              <a:gd name="connsiteY48" fmla="*/ 2346333 h 2600767"/>
              <a:gd name="connsiteX49" fmla="*/ 3226617 w 11711288"/>
              <a:gd name="connsiteY49" fmla="*/ 2296198 h 2600767"/>
              <a:gd name="connsiteX50" fmla="*/ 3213705 w 11711288"/>
              <a:gd name="connsiteY50" fmla="*/ 2336263 h 2600767"/>
              <a:gd name="connsiteX51" fmla="*/ 3026210 w 11711288"/>
              <a:gd name="connsiteY51" fmla="*/ 2590761 h 2600767"/>
              <a:gd name="connsiteX52" fmla="*/ 3012988 w 11711288"/>
              <a:gd name="connsiteY52" fmla="*/ 2600767 h 2600767"/>
              <a:gd name="connsiteX53" fmla="*/ 2030435 w 11711288"/>
              <a:gd name="connsiteY53" fmla="*/ 2600767 h 2600767"/>
              <a:gd name="connsiteX54" fmla="*/ 1987629 w 11711288"/>
              <a:gd name="connsiteY54" fmla="*/ 2566751 h 2600767"/>
              <a:gd name="connsiteX55" fmla="*/ 1767116 w 11711288"/>
              <a:gd name="connsiteY55" fmla="*/ 2054012 h 2600767"/>
              <a:gd name="connsiteX56" fmla="*/ 2519993 w 11711288"/>
              <a:gd name="connsiteY56" fmla="*/ 1328890 h 2600767"/>
              <a:gd name="connsiteX57" fmla="*/ 3144289 w 11711288"/>
              <a:gd name="connsiteY57" fmla="*/ 1648590 h 2600767"/>
              <a:gd name="connsiteX58" fmla="*/ 3187881 w 11711288"/>
              <a:gd name="connsiteY58" fmla="*/ 1725941 h 2600767"/>
              <a:gd name="connsiteX59" fmla="*/ 3204496 w 11711288"/>
              <a:gd name="connsiteY59" fmla="*/ 1696460 h 2600767"/>
              <a:gd name="connsiteX60" fmla="*/ 3646373 w 11711288"/>
              <a:gd name="connsiteY60" fmla="*/ 1470177 h 2600767"/>
              <a:gd name="connsiteX61" fmla="*/ 4137381 w 11711288"/>
              <a:gd name="connsiteY61" fmla="*/ 1783641 h 2600767"/>
              <a:gd name="connsiteX62" fmla="*/ 4142373 w 11711288"/>
              <a:gd name="connsiteY62" fmla="*/ 1799134 h 2600767"/>
              <a:gd name="connsiteX63" fmla="*/ 4184146 w 11711288"/>
              <a:gd name="connsiteY63" fmla="*/ 1786645 h 2600767"/>
              <a:gd name="connsiteX64" fmla="*/ 4335795 w 11711288"/>
              <a:gd name="connsiteY64" fmla="*/ 1771921 h 2600767"/>
              <a:gd name="connsiteX65" fmla="*/ 4628692 w 11711288"/>
              <a:gd name="connsiteY65" fmla="*/ 1828875 h 2600767"/>
              <a:gd name="connsiteX66" fmla="*/ 4726528 w 11711288"/>
              <a:gd name="connsiteY66" fmla="*/ 1880020 h 2600767"/>
              <a:gd name="connsiteX67" fmla="*/ 4739622 w 11711288"/>
              <a:gd name="connsiteY67" fmla="*/ 1754906 h 2600767"/>
              <a:gd name="connsiteX68" fmla="*/ 5476809 w 11711288"/>
              <a:gd name="connsiteY68" fmla="*/ 1176230 h 2600767"/>
              <a:gd name="connsiteX69" fmla="*/ 6100773 w 11711288"/>
              <a:gd name="connsiteY69" fmla="*/ 1495759 h 2600767"/>
              <a:gd name="connsiteX70" fmla="*/ 6163704 w 11711288"/>
              <a:gd name="connsiteY70" fmla="*/ 1607424 h 2600767"/>
              <a:gd name="connsiteX71" fmla="*/ 6225521 w 11711288"/>
              <a:gd name="connsiteY71" fmla="*/ 1552662 h 2600767"/>
              <a:gd name="connsiteX72" fmla="*/ 6606012 w 11711288"/>
              <a:gd name="connsiteY72" fmla="*/ 1407167 h 2600767"/>
              <a:gd name="connsiteX73" fmla="*/ 6658374 w 11711288"/>
              <a:gd name="connsiteY73" fmla="*/ 1404620 h 2600767"/>
              <a:gd name="connsiteX74" fmla="*/ 6694408 w 11711288"/>
              <a:gd name="connsiteY74" fmla="*/ 1340680 h 2600767"/>
              <a:gd name="connsiteX75" fmla="*/ 7318372 w 11711288"/>
              <a:gd name="connsiteY75" fmla="*/ 1021151 h 2600767"/>
              <a:gd name="connsiteX76" fmla="*/ 7850452 w 11711288"/>
              <a:gd name="connsiteY76" fmla="*/ 1233421 h 2600767"/>
              <a:gd name="connsiteX77" fmla="*/ 7889435 w 11711288"/>
              <a:gd name="connsiteY77" fmla="*/ 1278927 h 2600767"/>
              <a:gd name="connsiteX78" fmla="*/ 7888945 w 11711288"/>
              <a:gd name="connsiteY78" fmla="*/ 1274243 h 2600767"/>
              <a:gd name="connsiteX79" fmla="*/ 8536434 w 11711288"/>
              <a:gd name="connsiteY79" fmla="*/ 650623 h 2600767"/>
              <a:gd name="connsiteX80" fmla="*/ 8788466 w 11711288"/>
              <a:gd name="connsiteY80" fmla="*/ 699630 h 2600767"/>
              <a:gd name="connsiteX81" fmla="*/ 8847560 w 11711288"/>
              <a:gd name="connsiteY81" fmla="*/ 730523 h 2600767"/>
              <a:gd name="connsiteX82" fmla="*/ 8893766 w 11711288"/>
              <a:gd name="connsiteY82" fmla="*/ 648534 h 2600767"/>
              <a:gd name="connsiteX83" fmla="*/ 9517730 w 11711288"/>
              <a:gd name="connsiteY83" fmla="*/ 329005 h 2600767"/>
              <a:gd name="connsiteX84" fmla="*/ 9669380 w 11711288"/>
              <a:gd name="connsiteY84" fmla="*/ 343729 h 2600767"/>
              <a:gd name="connsiteX85" fmla="*/ 9743884 w 11711288"/>
              <a:gd name="connsiteY85" fmla="*/ 366004 h 2600767"/>
              <a:gd name="connsiteX86" fmla="*/ 9770076 w 11711288"/>
              <a:gd name="connsiteY86" fmla="*/ 319529 h 2600767"/>
              <a:gd name="connsiteX87" fmla="*/ 10394040 w 11711288"/>
              <a:gd name="connsiteY87" fmla="*/ 0 h 26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11288" h="2600767">
                <a:moveTo>
                  <a:pt x="532885" y="1445270"/>
                </a:moveTo>
                <a:cubicBezTo>
                  <a:pt x="827189" y="1445270"/>
                  <a:pt x="1065770" y="1675055"/>
                  <a:pt x="1065770" y="1958510"/>
                </a:cubicBezTo>
                <a:cubicBezTo>
                  <a:pt x="1065770" y="2241965"/>
                  <a:pt x="827189" y="2471750"/>
                  <a:pt x="532885" y="2471750"/>
                </a:cubicBezTo>
                <a:cubicBezTo>
                  <a:pt x="238581" y="2471750"/>
                  <a:pt x="0" y="2241965"/>
                  <a:pt x="0" y="1958510"/>
                </a:cubicBezTo>
                <a:cubicBezTo>
                  <a:pt x="0" y="1675055"/>
                  <a:pt x="238581" y="1445270"/>
                  <a:pt x="532885" y="1445270"/>
                </a:cubicBezTo>
                <a:close/>
                <a:moveTo>
                  <a:pt x="10394040" y="0"/>
                </a:moveTo>
                <a:cubicBezTo>
                  <a:pt x="10705725" y="0"/>
                  <a:pt x="10973150" y="182517"/>
                  <a:pt x="11087382" y="442635"/>
                </a:cubicBezTo>
                <a:lnTo>
                  <a:pt x="11122847" y="552674"/>
                </a:lnTo>
                <a:lnTo>
                  <a:pt x="11169364" y="528356"/>
                </a:lnTo>
                <a:cubicBezTo>
                  <a:pt x="11236964" y="500818"/>
                  <a:pt x="11311287" y="485590"/>
                  <a:pt x="11389302" y="485590"/>
                </a:cubicBezTo>
                <a:cubicBezTo>
                  <a:pt x="11506325" y="485590"/>
                  <a:pt x="11615039" y="519854"/>
                  <a:pt x="11705219" y="578532"/>
                </a:cubicBezTo>
                <a:lnTo>
                  <a:pt x="11711288" y="583355"/>
                </a:lnTo>
                <a:lnTo>
                  <a:pt x="11711288" y="1476240"/>
                </a:lnTo>
                <a:lnTo>
                  <a:pt x="11705219" y="1481062"/>
                </a:lnTo>
                <a:cubicBezTo>
                  <a:pt x="11615039" y="1539741"/>
                  <a:pt x="11506325" y="1574004"/>
                  <a:pt x="11389302" y="1574004"/>
                </a:cubicBezTo>
                <a:cubicBezTo>
                  <a:pt x="11194264" y="1574004"/>
                  <a:pt x="11022306" y="1478829"/>
                  <a:pt x="10920765" y="1334069"/>
                </a:cubicBezTo>
                <a:lnTo>
                  <a:pt x="10884716" y="1270102"/>
                </a:lnTo>
                <a:lnTo>
                  <a:pt x="10814756" y="1325696"/>
                </a:lnTo>
                <a:cubicBezTo>
                  <a:pt x="10694660" y="1403841"/>
                  <a:pt x="10549882" y="1449470"/>
                  <a:pt x="10394040" y="1449470"/>
                </a:cubicBezTo>
                <a:cubicBezTo>
                  <a:pt x="10342092" y="1449470"/>
                  <a:pt x="10291374" y="1444400"/>
                  <a:pt x="10242390" y="1434746"/>
                </a:cubicBezTo>
                <a:lnTo>
                  <a:pt x="10167885" y="1412471"/>
                </a:lnTo>
                <a:lnTo>
                  <a:pt x="10141694" y="1458946"/>
                </a:lnTo>
                <a:cubicBezTo>
                  <a:pt x="10006469" y="1651727"/>
                  <a:pt x="9777468" y="1778475"/>
                  <a:pt x="9517730" y="1778475"/>
                </a:cubicBezTo>
                <a:cubicBezTo>
                  <a:pt x="9361887" y="1778475"/>
                  <a:pt x="9217110" y="1732846"/>
                  <a:pt x="9097014" y="1654702"/>
                </a:cubicBezTo>
                <a:lnTo>
                  <a:pt x="9066729" y="1630635"/>
                </a:lnTo>
                <a:lnTo>
                  <a:pt x="8994278" y="1715209"/>
                </a:lnTo>
                <a:cubicBezTo>
                  <a:pt x="8877105" y="1828062"/>
                  <a:pt x="8715233" y="1897863"/>
                  <a:pt x="8536434" y="1897863"/>
                </a:cubicBezTo>
                <a:cubicBezTo>
                  <a:pt x="8357635" y="1897863"/>
                  <a:pt x="8195763" y="1828062"/>
                  <a:pt x="8078590" y="1715209"/>
                </a:cubicBezTo>
                <a:lnTo>
                  <a:pt x="8066112" y="1700643"/>
                </a:lnTo>
                <a:lnTo>
                  <a:pt x="8070847" y="1745886"/>
                </a:lnTo>
                <a:cubicBezTo>
                  <a:pt x="8070847" y="2121130"/>
                  <a:pt x="7774748" y="2429766"/>
                  <a:pt x="7395308" y="2466880"/>
                </a:cubicBezTo>
                <a:lnTo>
                  <a:pt x="7342946" y="2469426"/>
                </a:lnTo>
                <a:lnTo>
                  <a:pt x="7306912" y="2533366"/>
                </a:lnTo>
                <a:lnTo>
                  <a:pt x="7253266" y="2600767"/>
                </a:lnTo>
                <a:lnTo>
                  <a:pt x="6112631" y="2600767"/>
                </a:lnTo>
                <a:lnTo>
                  <a:pt x="6058984" y="2533366"/>
                </a:lnTo>
                <a:lnTo>
                  <a:pt x="5996805" y="2423033"/>
                </a:lnTo>
                <a:lnTo>
                  <a:pt x="5897525" y="2501927"/>
                </a:lnTo>
                <a:cubicBezTo>
                  <a:pt x="5837478" y="2540999"/>
                  <a:pt x="5771259" y="2571943"/>
                  <a:pt x="5700574" y="2593118"/>
                </a:cubicBezTo>
                <a:lnTo>
                  <a:pt x="5666110" y="2600767"/>
                </a:lnTo>
                <a:lnTo>
                  <a:pt x="5291012" y="2600767"/>
                </a:lnTo>
                <a:lnTo>
                  <a:pt x="5183912" y="2568747"/>
                </a:lnTo>
                <a:lnTo>
                  <a:pt x="5086078" y="2517601"/>
                </a:lnTo>
                <a:lnTo>
                  <a:pt x="5077373" y="2600767"/>
                </a:lnTo>
                <a:lnTo>
                  <a:pt x="3594217" y="2600767"/>
                </a:lnTo>
                <a:lnTo>
                  <a:pt x="3583320" y="2496656"/>
                </a:lnTo>
                <a:lnTo>
                  <a:pt x="3583955" y="2490597"/>
                </a:lnTo>
                <a:lnTo>
                  <a:pt x="3538978" y="2486230"/>
                </a:lnTo>
                <a:cubicBezTo>
                  <a:pt x="3434909" y="2465720"/>
                  <a:pt x="3341891" y="2415991"/>
                  <a:pt x="3269566" y="2346333"/>
                </a:cubicBezTo>
                <a:lnTo>
                  <a:pt x="3226617" y="2296198"/>
                </a:lnTo>
                <a:lnTo>
                  <a:pt x="3213705" y="2336263"/>
                </a:lnTo>
                <a:cubicBezTo>
                  <a:pt x="3170845" y="2433860"/>
                  <a:pt x="3106431" y="2520538"/>
                  <a:pt x="3026210" y="2590761"/>
                </a:cubicBezTo>
                <a:lnTo>
                  <a:pt x="3012988" y="2600767"/>
                </a:lnTo>
                <a:lnTo>
                  <a:pt x="2030435" y="2600767"/>
                </a:lnTo>
                <a:lnTo>
                  <a:pt x="1987629" y="2566751"/>
                </a:lnTo>
                <a:cubicBezTo>
                  <a:pt x="1851385" y="2435530"/>
                  <a:pt x="1767116" y="2254249"/>
                  <a:pt x="1767116" y="2054012"/>
                </a:cubicBezTo>
                <a:cubicBezTo>
                  <a:pt x="1767116" y="1653538"/>
                  <a:pt x="2104190" y="1328890"/>
                  <a:pt x="2519993" y="1328890"/>
                </a:cubicBezTo>
                <a:cubicBezTo>
                  <a:pt x="2779869" y="1328890"/>
                  <a:pt x="3008992" y="1455706"/>
                  <a:pt x="3144289" y="1648590"/>
                </a:cubicBezTo>
                <a:lnTo>
                  <a:pt x="3187881" y="1725941"/>
                </a:lnTo>
                <a:lnTo>
                  <a:pt x="3204496" y="1696460"/>
                </a:lnTo>
                <a:cubicBezTo>
                  <a:pt x="3300259" y="1559937"/>
                  <a:pt x="3462432" y="1470177"/>
                  <a:pt x="3646373" y="1470177"/>
                </a:cubicBezTo>
                <a:cubicBezTo>
                  <a:pt x="3867099" y="1470177"/>
                  <a:pt x="4056485" y="1599431"/>
                  <a:pt x="4137381" y="1783641"/>
                </a:cubicBezTo>
                <a:lnTo>
                  <a:pt x="4142373" y="1799134"/>
                </a:lnTo>
                <a:lnTo>
                  <a:pt x="4184146" y="1786645"/>
                </a:lnTo>
                <a:cubicBezTo>
                  <a:pt x="4233130" y="1776991"/>
                  <a:pt x="4283848" y="1771921"/>
                  <a:pt x="4335795" y="1771921"/>
                </a:cubicBezTo>
                <a:cubicBezTo>
                  <a:pt x="4439690" y="1771921"/>
                  <a:pt x="4538667" y="1792201"/>
                  <a:pt x="4628692" y="1828875"/>
                </a:cubicBezTo>
                <a:lnTo>
                  <a:pt x="4726528" y="1880020"/>
                </a:lnTo>
                <a:lnTo>
                  <a:pt x="4739622" y="1754906"/>
                </a:lnTo>
                <a:cubicBezTo>
                  <a:pt x="4809788" y="1424656"/>
                  <a:pt x="5113178" y="1176230"/>
                  <a:pt x="5476809" y="1176230"/>
                </a:cubicBezTo>
                <a:cubicBezTo>
                  <a:pt x="5736548" y="1176230"/>
                  <a:pt x="5965548" y="1302978"/>
                  <a:pt x="6100773" y="1495759"/>
                </a:cubicBezTo>
                <a:lnTo>
                  <a:pt x="6163704" y="1607424"/>
                </a:lnTo>
                <a:lnTo>
                  <a:pt x="6225521" y="1552662"/>
                </a:lnTo>
                <a:cubicBezTo>
                  <a:pt x="6333152" y="1473185"/>
                  <a:pt x="6463723" y="1421085"/>
                  <a:pt x="6606012" y="1407167"/>
                </a:cubicBezTo>
                <a:lnTo>
                  <a:pt x="6658374" y="1404620"/>
                </a:lnTo>
                <a:lnTo>
                  <a:pt x="6694408" y="1340680"/>
                </a:lnTo>
                <a:cubicBezTo>
                  <a:pt x="6829634" y="1147899"/>
                  <a:pt x="7058635" y="1021151"/>
                  <a:pt x="7318372" y="1021151"/>
                </a:cubicBezTo>
                <a:cubicBezTo>
                  <a:pt x="7526162" y="1021151"/>
                  <a:pt x="7714281" y="1102270"/>
                  <a:pt x="7850452" y="1233421"/>
                </a:cubicBezTo>
                <a:lnTo>
                  <a:pt x="7889435" y="1278927"/>
                </a:lnTo>
                <a:lnTo>
                  <a:pt x="7888945" y="1274243"/>
                </a:lnTo>
                <a:cubicBezTo>
                  <a:pt x="7888945" y="929827"/>
                  <a:pt x="8178836" y="650623"/>
                  <a:pt x="8536434" y="650623"/>
                </a:cubicBezTo>
                <a:cubicBezTo>
                  <a:pt x="8625833" y="650623"/>
                  <a:pt x="8711001" y="668073"/>
                  <a:pt x="8788466" y="699630"/>
                </a:cubicBezTo>
                <a:lnTo>
                  <a:pt x="8847560" y="730523"/>
                </a:lnTo>
                <a:lnTo>
                  <a:pt x="8893766" y="648534"/>
                </a:lnTo>
                <a:cubicBezTo>
                  <a:pt x="9028991" y="455753"/>
                  <a:pt x="9257993" y="329005"/>
                  <a:pt x="9517730" y="329005"/>
                </a:cubicBezTo>
                <a:cubicBezTo>
                  <a:pt x="9569678" y="329005"/>
                  <a:pt x="9620396" y="334075"/>
                  <a:pt x="9669380" y="343729"/>
                </a:cubicBezTo>
                <a:lnTo>
                  <a:pt x="9743884" y="366004"/>
                </a:lnTo>
                <a:lnTo>
                  <a:pt x="9770076" y="319529"/>
                </a:lnTo>
                <a:cubicBezTo>
                  <a:pt x="9905301" y="126748"/>
                  <a:pt x="10134302" y="0"/>
                  <a:pt x="10394040" y="0"/>
                </a:cubicBezTo>
                <a:close/>
              </a:path>
            </a:pathLst>
          </a:custGeom>
          <a:solidFill>
            <a:srgbClr val="239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userDrawn="1"/>
        </p:nvSpPr>
        <p:spPr>
          <a:xfrm>
            <a:off x="477886" y="4257233"/>
            <a:ext cx="11711288" cy="2600767"/>
          </a:xfrm>
          <a:custGeom>
            <a:avLst/>
            <a:gdLst>
              <a:gd name="connsiteX0" fmla="*/ 532885 w 11711288"/>
              <a:gd name="connsiteY0" fmla="*/ 1445270 h 2600767"/>
              <a:gd name="connsiteX1" fmla="*/ 1065770 w 11711288"/>
              <a:gd name="connsiteY1" fmla="*/ 1958510 h 2600767"/>
              <a:gd name="connsiteX2" fmla="*/ 532885 w 11711288"/>
              <a:gd name="connsiteY2" fmla="*/ 2471750 h 2600767"/>
              <a:gd name="connsiteX3" fmla="*/ 0 w 11711288"/>
              <a:gd name="connsiteY3" fmla="*/ 1958510 h 2600767"/>
              <a:gd name="connsiteX4" fmla="*/ 532885 w 11711288"/>
              <a:gd name="connsiteY4" fmla="*/ 1445270 h 2600767"/>
              <a:gd name="connsiteX5" fmla="*/ 10394040 w 11711288"/>
              <a:gd name="connsiteY5" fmla="*/ 0 h 2600767"/>
              <a:gd name="connsiteX6" fmla="*/ 11087382 w 11711288"/>
              <a:gd name="connsiteY6" fmla="*/ 442635 h 2600767"/>
              <a:gd name="connsiteX7" fmla="*/ 11122847 w 11711288"/>
              <a:gd name="connsiteY7" fmla="*/ 552674 h 2600767"/>
              <a:gd name="connsiteX8" fmla="*/ 11169364 w 11711288"/>
              <a:gd name="connsiteY8" fmla="*/ 528356 h 2600767"/>
              <a:gd name="connsiteX9" fmla="*/ 11389302 w 11711288"/>
              <a:gd name="connsiteY9" fmla="*/ 485590 h 2600767"/>
              <a:gd name="connsiteX10" fmla="*/ 11705219 w 11711288"/>
              <a:gd name="connsiteY10" fmla="*/ 578532 h 2600767"/>
              <a:gd name="connsiteX11" fmla="*/ 11711288 w 11711288"/>
              <a:gd name="connsiteY11" fmla="*/ 583355 h 2600767"/>
              <a:gd name="connsiteX12" fmla="*/ 11711288 w 11711288"/>
              <a:gd name="connsiteY12" fmla="*/ 1476240 h 2600767"/>
              <a:gd name="connsiteX13" fmla="*/ 11705219 w 11711288"/>
              <a:gd name="connsiteY13" fmla="*/ 1481062 h 2600767"/>
              <a:gd name="connsiteX14" fmla="*/ 11389302 w 11711288"/>
              <a:gd name="connsiteY14" fmla="*/ 1574004 h 2600767"/>
              <a:gd name="connsiteX15" fmla="*/ 10920765 w 11711288"/>
              <a:gd name="connsiteY15" fmla="*/ 1334069 h 2600767"/>
              <a:gd name="connsiteX16" fmla="*/ 10884716 w 11711288"/>
              <a:gd name="connsiteY16" fmla="*/ 1270102 h 2600767"/>
              <a:gd name="connsiteX17" fmla="*/ 10814756 w 11711288"/>
              <a:gd name="connsiteY17" fmla="*/ 1325696 h 2600767"/>
              <a:gd name="connsiteX18" fmla="*/ 10394040 w 11711288"/>
              <a:gd name="connsiteY18" fmla="*/ 1449470 h 2600767"/>
              <a:gd name="connsiteX19" fmla="*/ 10242390 w 11711288"/>
              <a:gd name="connsiteY19" fmla="*/ 1434746 h 2600767"/>
              <a:gd name="connsiteX20" fmla="*/ 10167885 w 11711288"/>
              <a:gd name="connsiteY20" fmla="*/ 1412471 h 2600767"/>
              <a:gd name="connsiteX21" fmla="*/ 10141694 w 11711288"/>
              <a:gd name="connsiteY21" fmla="*/ 1458946 h 2600767"/>
              <a:gd name="connsiteX22" fmla="*/ 9517730 w 11711288"/>
              <a:gd name="connsiteY22" fmla="*/ 1778475 h 2600767"/>
              <a:gd name="connsiteX23" fmla="*/ 9097014 w 11711288"/>
              <a:gd name="connsiteY23" fmla="*/ 1654702 h 2600767"/>
              <a:gd name="connsiteX24" fmla="*/ 9066729 w 11711288"/>
              <a:gd name="connsiteY24" fmla="*/ 1630635 h 2600767"/>
              <a:gd name="connsiteX25" fmla="*/ 8994278 w 11711288"/>
              <a:gd name="connsiteY25" fmla="*/ 1715209 h 2600767"/>
              <a:gd name="connsiteX26" fmla="*/ 8536434 w 11711288"/>
              <a:gd name="connsiteY26" fmla="*/ 1897863 h 2600767"/>
              <a:gd name="connsiteX27" fmla="*/ 8078590 w 11711288"/>
              <a:gd name="connsiteY27" fmla="*/ 1715209 h 2600767"/>
              <a:gd name="connsiteX28" fmla="*/ 8066112 w 11711288"/>
              <a:gd name="connsiteY28" fmla="*/ 1700643 h 2600767"/>
              <a:gd name="connsiteX29" fmla="*/ 8070847 w 11711288"/>
              <a:gd name="connsiteY29" fmla="*/ 1745886 h 2600767"/>
              <a:gd name="connsiteX30" fmla="*/ 7395308 w 11711288"/>
              <a:gd name="connsiteY30" fmla="*/ 2466880 h 2600767"/>
              <a:gd name="connsiteX31" fmla="*/ 7342946 w 11711288"/>
              <a:gd name="connsiteY31" fmla="*/ 2469426 h 2600767"/>
              <a:gd name="connsiteX32" fmla="*/ 7306912 w 11711288"/>
              <a:gd name="connsiteY32" fmla="*/ 2533366 h 2600767"/>
              <a:gd name="connsiteX33" fmla="*/ 7253266 w 11711288"/>
              <a:gd name="connsiteY33" fmla="*/ 2600767 h 2600767"/>
              <a:gd name="connsiteX34" fmla="*/ 6112631 w 11711288"/>
              <a:gd name="connsiteY34" fmla="*/ 2600767 h 2600767"/>
              <a:gd name="connsiteX35" fmla="*/ 6058984 w 11711288"/>
              <a:gd name="connsiteY35" fmla="*/ 2533366 h 2600767"/>
              <a:gd name="connsiteX36" fmla="*/ 5996805 w 11711288"/>
              <a:gd name="connsiteY36" fmla="*/ 2423033 h 2600767"/>
              <a:gd name="connsiteX37" fmla="*/ 5897525 w 11711288"/>
              <a:gd name="connsiteY37" fmla="*/ 2501927 h 2600767"/>
              <a:gd name="connsiteX38" fmla="*/ 5700574 w 11711288"/>
              <a:gd name="connsiteY38" fmla="*/ 2593118 h 2600767"/>
              <a:gd name="connsiteX39" fmla="*/ 5666110 w 11711288"/>
              <a:gd name="connsiteY39" fmla="*/ 2600767 h 2600767"/>
              <a:gd name="connsiteX40" fmla="*/ 5291012 w 11711288"/>
              <a:gd name="connsiteY40" fmla="*/ 2600767 h 2600767"/>
              <a:gd name="connsiteX41" fmla="*/ 5183912 w 11711288"/>
              <a:gd name="connsiteY41" fmla="*/ 2568747 h 2600767"/>
              <a:gd name="connsiteX42" fmla="*/ 5086078 w 11711288"/>
              <a:gd name="connsiteY42" fmla="*/ 2517601 h 2600767"/>
              <a:gd name="connsiteX43" fmla="*/ 5077373 w 11711288"/>
              <a:gd name="connsiteY43" fmla="*/ 2600767 h 2600767"/>
              <a:gd name="connsiteX44" fmla="*/ 3594217 w 11711288"/>
              <a:gd name="connsiteY44" fmla="*/ 2600767 h 2600767"/>
              <a:gd name="connsiteX45" fmla="*/ 3583320 w 11711288"/>
              <a:gd name="connsiteY45" fmla="*/ 2496656 h 2600767"/>
              <a:gd name="connsiteX46" fmla="*/ 3583955 w 11711288"/>
              <a:gd name="connsiteY46" fmla="*/ 2490597 h 2600767"/>
              <a:gd name="connsiteX47" fmla="*/ 3538978 w 11711288"/>
              <a:gd name="connsiteY47" fmla="*/ 2486230 h 2600767"/>
              <a:gd name="connsiteX48" fmla="*/ 3269566 w 11711288"/>
              <a:gd name="connsiteY48" fmla="*/ 2346333 h 2600767"/>
              <a:gd name="connsiteX49" fmla="*/ 3226617 w 11711288"/>
              <a:gd name="connsiteY49" fmla="*/ 2296198 h 2600767"/>
              <a:gd name="connsiteX50" fmla="*/ 3213705 w 11711288"/>
              <a:gd name="connsiteY50" fmla="*/ 2336263 h 2600767"/>
              <a:gd name="connsiteX51" fmla="*/ 3026210 w 11711288"/>
              <a:gd name="connsiteY51" fmla="*/ 2590761 h 2600767"/>
              <a:gd name="connsiteX52" fmla="*/ 3012988 w 11711288"/>
              <a:gd name="connsiteY52" fmla="*/ 2600767 h 2600767"/>
              <a:gd name="connsiteX53" fmla="*/ 2030435 w 11711288"/>
              <a:gd name="connsiteY53" fmla="*/ 2600767 h 2600767"/>
              <a:gd name="connsiteX54" fmla="*/ 1987629 w 11711288"/>
              <a:gd name="connsiteY54" fmla="*/ 2566751 h 2600767"/>
              <a:gd name="connsiteX55" fmla="*/ 1767116 w 11711288"/>
              <a:gd name="connsiteY55" fmla="*/ 2054012 h 2600767"/>
              <a:gd name="connsiteX56" fmla="*/ 2519993 w 11711288"/>
              <a:gd name="connsiteY56" fmla="*/ 1328890 h 2600767"/>
              <a:gd name="connsiteX57" fmla="*/ 3144289 w 11711288"/>
              <a:gd name="connsiteY57" fmla="*/ 1648590 h 2600767"/>
              <a:gd name="connsiteX58" fmla="*/ 3187881 w 11711288"/>
              <a:gd name="connsiteY58" fmla="*/ 1725941 h 2600767"/>
              <a:gd name="connsiteX59" fmla="*/ 3204496 w 11711288"/>
              <a:gd name="connsiteY59" fmla="*/ 1696460 h 2600767"/>
              <a:gd name="connsiteX60" fmla="*/ 3646373 w 11711288"/>
              <a:gd name="connsiteY60" fmla="*/ 1470177 h 2600767"/>
              <a:gd name="connsiteX61" fmla="*/ 4137381 w 11711288"/>
              <a:gd name="connsiteY61" fmla="*/ 1783641 h 2600767"/>
              <a:gd name="connsiteX62" fmla="*/ 4142373 w 11711288"/>
              <a:gd name="connsiteY62" fmla="*/ 1799134 h 2600767"/>
              <a:gd name="connsiteX63" fmla="*/ 4184146 w 11711288"/>
              <a:gd name="connsiteY63" fmla="*/ 1786645 h 2600767"/>
              <a:gd name="connsiteX64" fmla="*/ 4335795 w 11711288"/>
              <a:gd name="connsiteY64" fmla="*/ 1771921 h 2600767"/>
              <a:gd name="connsiteX65" fmla="*/ 4628692 w 11711288"/>
              <a:gd name="connsiteY65" fmla="*/ 1828875 h 2600767"/>
              <a:gd name="connsiteX66" fmla="*/ 4726528 w 11711288"/>
              <a:gd name="connsiteY66" fmla="*/ 1880020 h 2600767"/>
              <a:gd name="connsiteX67" fmla="*/ 4739622 w 11711288"/>
              <a:gd name="connsiteY67" fmla="*/ 1754906 h 2600767"/>
              <a:gd name="connsiteX68" fmla="*/ 5476809 w 11711288"/>
              <a:gd name="connsiteY68" fmla="*/ 1176230 h 2600767"/>
              <a:gd name="connsiteX69" fmla="*/ 6100773 w 11711288"/>
              <a:gd name="connsiteY69" fmla="*/ 1495759 h 2600767"/>
              <a:gd name="connsiteX70" fmla="*/ 6163704 w 11711288"/>
              <a:gd name="connsiteY70" fmla="*/ 1607424 h 2600767"/>
              <a:gd name="connsiteX71" fmla="*/ 6225521 w 11711288"/>
              <a:gd name="connsiteY71" fmla="*/ 1552662 h 2600767"/>
              <a:gd name="connsiteX72" fmla="*/ 6606012 w 11711288"/>
              <a:gd name="connsiteY72" fmla="*/ 1407167 h 2600767"/>
              <a:gd name="connsiteX73" fmla="*/ 6658374 w 11711288"/>
              <a:gd name="connsiteY73" fmla="*/ 1404620 h 2600767"/>
              <a:gd name="connsiteX74" fmla="*/ 6694408 w 11711288"/>
              <a:gd name="connsiteY74" fmla="*/ 1340680 h 2600767"/>
              <a:gd name="connsiteX75" fmla="*/ 7318372 w 11711288"/>
              <a:gd name="connsiteY75" fmla="*/ 1021151 h 2600767"/>
              <a:gd name="connsiteX76" fmla="*/ 7850452 w 11711288"/>
              <a:gd name="connsiteY76" fmla="*/ 1233421 h 2600767"/>
              <a:gd name="connsiteX77" fmla="*/ 7889435 w 11711288"/>
              <a:gd name="connsiteY77" fmla="*/ 1278927 h 2600767"/>
              <a:gd name="connsiteX78" fmla="*/ 7888945 w 11711288"/>
              <a:gd name="connsiteY78" fmla="*/ 1274243 h 2600767"/>
              <a:gd name="connsiteX79" fmla="*/ 8536434 w 11711288"/>
              <a:gd name="connsiteY79" fmla="*/ 650623 h 2600767"/>
              <a:gd name="connsiteX80" fmla="*/ 8788466 w 11711288"/>
              <a:gd name="connsiteY80" fmla="*/ 699630 h 2600767"/>
              <a:gd name="connsiteX81" fmla="*/ 8847560 w 11711288"/>
              <a:gd name="connsiteY81" fmla="*/ 730523 h 2600767"/>
              <a:gd name="connsiteX82" fmla="*/ 8893766 w 11711288"/>
              <a:gd name="connsiteY82" fmla="*/ 648534 h 2600767"/>
              <a:gd name="connsiteX83" fmla="*/ 9517730 w 11711288"/>
              <a:gd name="connsiteY83" fmla="*/ 329005 h 2600767"/>
              <a:gd name="connsiteX84" fmla="*/ 9669380 w 11711288"/>
              <a:gd name="connsiteY84" fmla="*/ 343729 h 2600767"/>
              <a:gd name="connsiteX85" fmla="*/ 9743884 w 11711288"/>
              <a:gd name="connsiteY85" fmla="*/ 366004 h 2600767"/>
              <a:gd name="connsiteX86" fmla="*/ 9770076 w 11711288"/>
              <a:gd name="connsiteY86" fmla="*/ 319529 h 2600767"/>
              <a:gd name="connsiteX87" fmla="*/ 10394040 w 11711288"/>
              <a:gd name="connsiteY87" fmla="*/ 0 h 26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11288" h="2600767">
                <a:moveTo>
                  <a:pt x="532885" y="1445270"/>
                </a:moveTo>
                <a:cubicBezTo>
                  <a:pt x="827189" y="1445270"/>
                  <a:pt x="1065770" y="1675055"/>
                  <a:pt x="1065770" y="1958510"/>
                </a:cubicBezTo>
                <a:cubicBezTo>
                  <a:pt x="1065770" y="2241965"/>
                  <a:pt x="827189" y="2471750"/>
                  <a:pt x="532885" y="2471750"/>
                </a:cubicBezTo>
                <a:cubicBezTo>
                  <a:pt x="238581" y="2471750"/>
                  <a:pt x="0" y="2241965"/>
                  <a:pt x="0" y="1958510"/>
                </a:cubicBezTo>
                <a:cubicBezTo>
                  <a:pt x="0" y="1675055"/>
                  <a:pt x="238581" y="1445270"/>
                  <a:pt x="532885" y="1445270"/>
                </a:cubicBezTo>
                <a:close/>
                <a:moveTo>
                  <a:pt x="10394040" y="0"/>
                </a:moveTo>
                <a:cubicBezTo>
                  <a:pt x="10705725" y="0"/>
                  <a:pt x="10973150" y="182517"/>
                  <a:pt x="11087382" y="442635"/>
                </a:cubicBezTo>
                <a:lnTo>
                  <a:pt x="11122847" y="552674"/>
                </a:lnTo>
                <a:lnTo>
                  <a:pt x="11169364" y="528356"/>
                </a:lnTo>
                <a:cubicBezTo>
                  <a:pt x="11236964" y="500818"/>
                  <a:pt x="11311287" y="485590"/>
                  <a:pt x="11389302" y="485590"/>
                </a:cubicBezTo>
                <a:cubicBezTo>
                  <a:pt x="11506325" y="485590"/>
                  <a:pt x="11615039" y="519854"/>
                  <a:pt x="11705219" y="578532"/>
                </a:cubicBezTo>
                <a:lnTo>
                  <a:pt x="11711288" y="583355"/>
                </a:lnTo>
                <a:lnTo>
                  <a:pt x="11711288" y="1476240"/>
                </a:lnTo>
                <a:lnTo>
                  <a:pt x="11705219" y="1481062"/>
                </a:lnTo>
                <a:cubicBezTo>
                  <a:pt x="11615039" y="1539741"/>
                  <a:pt x="11506325" y="1574004"/>
                  <a:pt x="11389302" y="1574004"/>
                </a:cubicBezTo>
                <a:cubicBezTo>
                  <a:pt x="11194264" y="1574004"/>
                  <a:pt x="11022306" y="1478829"/>
                  <a:pt x="10920765" y="1334069"/>
                </a:cubicBezTo>
                <a:lnTo>
                  <a:pt x="10884716" y="1270102"/>
                </a:lnTo>
                <a:lnTo>
                  <a:pt x="10814756" y="1325696"/>
                </a:lnTo>
                <a:cubicBezTo>
                  <a:pt x="10694660" y="1403841"/>
                  <a:pt x="10549882" y="1449470"/>
                  <a:pt x="10394040" y="1449470"/>
                </a:cubicBezTo>
                <a:cubicBezTo>
                  <a:pt x="10342092" y="1449470"/>
                  <a:pt x="10291374" y="1444400"/>
                  <a:pt x="10242390" y="1434746"/>
                </a:cubicBezTo>
                <a:lnTo>
                  <a:pt x="10167885" y="1412471"/>
                </a:lnTo>
                <a:lnTo>
                  <a:pt x="10141694" y="1458946"/>
                </a:lnTo>
                <a:cubicBezTo>
                  <a:pt x="10006469" y="1651727"/>
                  <a:pt x="9777468" y="1778475"/>
                  <a:pt x="9517730" y="1778475"/>
                </a:cubicBezTo>
                <a:cubicBezTo>
                  <a:pt x="9361887" y="1778475"/>
                  <a:pt x="9217110" y="1732846"/>
                  <a:pt x="9097014" y="1654702"/>
                </a:cubicBezTo>
                <a:lnTo>
                  <a:pt x="9066729" y="1630635"/>
                </a:lnTo>
                <a:lnTo>
                  <a:pt x="8994278" y="1715209"/>
                </a:lnTo>
                <a:cubicBezTo>
                  <a:pt x="8877105" y="1828062"/>
                  <a:pt x="8715233" y="1897863"/>
                  <a:pt x="8536434" y="1897863"/>
                </a:cubicBezTo>
                <a:cubicBezTo>
                  <a:pt x="8357635" y="1897863"/>
                  <a:pt x="8195763" y="1828062"/>
                  <a:pt x="8078590" y="1715209"/>
                </a:cubicBezTo>
                <a:lnTo>
                  <a:pt x="8066112" y="1700643"/>
                </a:lnTo>
                <a:lnTo>
                  <a:pt x="8070847" y="1745886"/>
                </a:lnTo>
                <a:cubicBezTo>
                  <a:pt x="8070847" y="2121130"/>
                  <a:pt x="7774748" y="2429766"/>
                  <a:pt x="7395308" y="2466880"/>
                </a:cubicBezTo>
                <a:lnTo>
                  <a:pt x="7342946" y="2469426"/>
                </a:lnTo>
                <a:lnTo>
                  <a:pt x="7306912" y="2533366"/>
                </a:lnTo>
                <a:lnTo>
                  <a:pt x="7253266" y="2600767"/>
                </a:lnTo>
                <a:lnTo>
                  <a:pt x="6112631" y="2600767"/>
                </a:lnTo>
                <a:lnTo>
                  <a:pt x="6058984" y="2533366"/>
                </a:lnTo>
                <a:lnTo>
                  <a:pt x="5996805" y="2423033"/>
                </a:lnTo>
                <a:lnTo>
                  <a:pt x="5897525" y="2501927"/>
                </a:lnTo>
                <a:cubicBezTo>
                  <a:pt x="5837478" y="2540999"/>
                  <a:pt x="5771259" y="2571943"/>
                  <a:pt x="5700574" y="2593118"/>
                </a:cubicBezTo>
                <a:lnTo>
                  <a:pt x="5666110" y="2600767"/>
                </a:lnTo>
                <a:lnTo>
                  <a:pt x="5291012" y="2600767"/>
                </a:lnTo>
                <a:lnTo>
                  <a:pt x="5183912" y="2568747"/>
                </a:lnTo>
                <a:lnTo>
                  <a:pt x="5086078" y="2517601"/>
                </a:lnTo>
                <a:lnTo>
                  <a:pt x="5077373" y="2600767"/>
                </a:lnTo>
                <a:lnTo>
                  <a:pt x="3594217" y="2600767"/>
                </a:lnTo>
                <a:lnTo>
                  <a:pt x="3583320" y="2496656"/>
                </a:lnTo>
                <a:lnTo>
                  <a:pt x="3583955" y="2490597"/>
                </a:lnTo>
                <a:lnTo>
                  <a:pt x="3538978" y="2486230"/>
                </a:lnTo>
                <a:cubicBezTo>
                  <a:pt x="3434909" y="2465720"/>
                  <a:pt x="3341891" y="2415991"/>
                  <a:pt x="3269566" y="2346333"/>
                </a:cubicBezTo>
                <a:lnTo>
                  <a:pt x="3226617" y="2296198"/>
                </a:lnTo>
                <a:lnTo>
                  <a:pt x="3213705" y="2336263"/>
                </a:lnTo>
                <a:cubicBezTo>
                  <a:pt x="3170845" y="2433860"/>
                  <a:pt x="3106431" y="2520538"/>
                  <a:pt x="3026210" y="2590761"/>
                </a:cubicBezTo>
                <a:lnTo>
                  <a:pt x="3012988" y="2600767"/>
                </a:lnTo>
                <a:lnTo>
                  <a:pt x="2030435" y="2600767"/>
                </a:lnTo>
                <a:lnTo>
                  <a:pt x="1987629" y="2566751"/>
                </a:lnTo>
                <a:cubicBezTo>
                  <a:pt x="1851385" y="2435530"/>
                  <a:pt x="1767116" y="2254249"/>
                  <a:pt x="1767116" y="2054012"/>
                </a:cubicBezTo>
                <a:cubicBezTo>
                  <a:pt x="1767116" y="1653538"/>
                  <a:pt x="2104190" y="1328890"/>
                  <a:pt x="2519993" y="1328890"/>
                </a:cubicBezTo>
                <a:cubicBezTo>
                  <a:pt x="2779869" y="1328890"/>
                  <a:pt x="3008992" y="1455706"/>
                  <a:pt x="3144289" y="1648590"/>
                </a:cubicBezTo>
                <a:lnTo>
                  <a:pt x="3187881" y="1725941"/>
                </a:lnTo>
                <a:lnTo>
                  <a:pt x="3204496" y="1696460"/>
                </a:lnTo>
                <a:cubicBezTo>
                  <a:pt x="3300259" y="1559937"/>
                  <a:pt x="3462432" y="1470177"/>
                  <a:pt x="3646373" y="1470177"/>
                </a:cubicBezTo>
                <a:cubicBezTo>
                  <a:pt x="3867099" y="1470177"/>
                  <a:pt x="4056485" y="1599431"/>
                  <a:pt x="4137381" y="1783641"/>
                </a:cubicBezTo>
                <a:lnTo>
                  <a:pt x="4142373" y="1799134"/>
                </a:lnTo>
                <a:lnTo>
                  <a:pt x="4184146" y="1786645"/>
                </a:lnTo>
                <a:cubicBezTo>
                  <a:pt x="4233130" y="1776991"/>
                  <a:pt x="4283848" y="1771921"/>
                  <a:pt x="4335795" y="1771921"/>
                </a:cubicBezTo>
                <a:cubicBezTo>
                  <a:pt x="4439690" y="1771921"/>
                  <a:pt x="4538667" y="1792201"/>
                  <a:pt x="4628692" y="1828875"/>
                </a:cubicBezTo>
                <a:lnTo>
                  <a:pt x="4726528" y="1880020"/>
                </a:lnTo>
                <a:lnTo>
                  <a:pt x="4739622" y="1754906"/>
                </a:lnTo>
                <a:cubicBezTo>
                  <a:pt x="4809788" y="1424656"/>
                  <a:pt x="5113178" y="1176230"/>
                  <a:pt x="5476809" y="1176230"/>
                </a:cubicBezTo>
                <a:cubicBezTo>
                  <a:pt x="5736548" y="1176230"/>
                  <a:pt x="5965548" y="1302978"/>
                  <a:pt x="6100773" y="1495759"/>
                </a:cubicBezTo>
                <a:lnTo>
                  <a:pt x="6163704" y="1607424"/>
                </a:lnTo>
                <a:lnTo>
                  <a:pt x="6225521" y="1552662"/>
                </a:lnTo>
                <a:cubicBezTo>
                  <a:pt x="6333152" y="1473185"/>
                  <a:pt x="6463723" y="1421085"/>
                  <a:pt x="6606012" y="1407167"/>
                </a:cubicBezTo>
                <a:lnTo>
                  <a:pt x="6658374" y="1404620"/>
                </a:lnTo>
                <a:lnTo>
                  <a:pt x="6694408" y="1340680"/>
                </a:lnTo>
                <a:cubicBezTo>
                  <a:pt x="6829634" y="1147899"/>
                  <a:pt x="7058635" y="1021151"/>
                  <a:pt x="7318372" y="1021151"/>
                </a:cubicBezTo>
                <a:cubicBezTo>
                  <a:pt x="7526162" y="1021151"/>
                  <a:pt x="7714281" y="1102270"/>
                  <a:pt x="7850452" y="1233421"/>
                </a:cubicBezTo>
                <a:lnTo>
                  <a:pt x="7889435" y="1278927"/>
                </a:lnTo>
                <a:lnTo>
                  <a:pt x="7888945" y="1274243"/>
                </a:lnTo>
                <a:cubicBezTo>
                  <a:pt x="7888945" y="929827"/>
                  <a:pt x="8178836" y="650623"/>
                  <a:pt x="8536434" y="650623"/>
                </a:cubicBezTo>
                <a:cubicBezTo>
                  <a:pt x="8625833" y="650623"/>
                  <a:pt x="8711001" y="668073"/>
                  <a:pt x="8788466" y="699630"/>
                </a:cubicBezTo>
                <a:lnTo>
                  <a:pt x="8847560" y="730523"/>
                </a:lnTo>
                <a:lnTo>
                  <a:pt x="8893766" y="648534"/>
                </a:lnTo>
                <a:cubicBezTo>
                  <a:pt x="9028991" y="455753"/>
                  <a:pt x="9257993" y="329005"/>
                  <a:pt x="9517730" y="329005"/>
                </a:cubicBezTo>
                <a:cubicBezTo>
                  <a:pt x="9569678" y="329005"/>
                  <a:pt x="9620396" y="334075"/>
                  <a:pt x="9669380" y="343729"/>
                </a:cubicBezTo>
                <a:lnTo>
                  <a:pt x="9743884" y="366004"/>
                </a:lnTo>
                <a:lnTo>
                  <a:pt x="9770076" y="319529"/>
                </a:lnTo>
                <a:cubicBezTo>
                  <a:pt x="9905301" y="126748"/>
                  <a:pt x="10134302" y="0"/>
                  <a:pt x="10394040" y="0"/>
                </a:cubicBezTo>
                <a:close/>
              </a:path>
            </a:pathLst>
          </a:custGeom>
          <a:solidFill>
            <a:srgbClr val="87D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p:cNvSpPr/>
          <p:nvPr userDrawn="1"/>
        </p:nvSpPr>
        <p:spPr>
          <a:xfrm>
            <a:off x="9760945" y="3317320"/>
            <a:ext cx="1635829" cy="3210480"/>
          </a:xfrm>
          <a:prstGeom prst="trapezoid">
            <a:avLst>
              <a:gd name="adj" fmla="val 319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userDrawn="1"/>
        </p:nvSpPr>
        <p:spPr>
          <a:xfrm>
            <a:off x="1147" y="4722746"/>
            <a:ext cx="12190853" cy="2135254"/>
          </a:xfrm>
          <a:custGeom>
            <a:avLst/>
            <a:gdLst>
              <a:gd name="connsiteX0" fmla="*/ 12190853 w 12190853"/>
              <a:gd name="connsiteY0" fmla="*/ 0 h 2135254"/>
              <a:gd name="connsiteX1" fmla="*/ 12190853 w 12190853"/>
              <a:gd name="connsiteY1" fmla="*/ 1232671 h 2135254"/>
              <a:gd name="connsiteX2" fmla="*/ 12190853 w 12190853"/>
              <a:gd name="connsiteY2" fmla="*/ 2135253 h 2135254"/>
              <a:gd name="connsiteX3" fmla="*/ 8538218 w 12190853"/>
              <a:gd name="connsiteY3" fmla="*/ 2135253 h 2135254"/>
              <a:gd name="connsiteX4" fmla="*/ 8538217 w 12190853"/>
              <a:gd name="connsiteY4" fmla="*/ 2135254 h 2135254"/>
              <a:gd name="connsiteX5" fmla="*/ 7559386 w 12190853"/>
              <a:gd name="connsiteY5" fmla="*/ 2135254 h 2135254"/>
              <a:gd name="connsiteX6" fmla="*/ 7559239 w 12190853"/>
              <a:gd name="connsiteY6" fmla="*/ 2135137 h 2135254"/>
              <a:gd name="connsiteX7" fmla="*/ 7559202 w 12190853"/>
              <a:gd name="connsiteY7" fmla="*/ 2135254 h 2135254"/>
              <a:gd name="connsiteX8" fmla="*/ 404105 w 12190853"/>
              <a:gd name="connsiteY8" fmla="*/ 2135254 h 2135254"/>
              <a:gd name="connsiteX9" fmla="*/ 191141 w 12190853"/>
              <a:gd name="connsiteY9" fmla="*/ 2135254 h 2135254"/>
              <a:gd name="connsiteX10" fmla="*/ 0 w 12190853"/>
              <a:gd name="connsiteY10" fmla="*/ 2135254 h 2135254"/>
              <a:gd name="connsiteX11" fmla="*/ 0 w 12190853"/>
              <a:gd name="connsiteY11" fmla="*/ 759101 h 2135254"/>
              <a:gd name="connsiteX12" fmla="*/ 18846 w 12190853"/>
              <a:gd name="connsiteY12" fmla="*/ 760703 h 2135254"/>
              <a:gd name="connsiteX13" fmla="*/ 622833 w 12190853"/>
              <a:gd name="connsiteY13" fmla="*/ 1328059 h 2135254"/>
              <a:gd name="connsiteX14" fmla="*/ 634538 w 12190853"/>
              <a:gd name="connsiteY14" fmla="*/ 1439894 h 2135254"/>
              <a:gd name="connsiteX15" fmla="*/ 734784 w 12190853"/>
              <a:gd name="connsiteY15" fmla="*/ 1387488 h 2135254"/>
              <a:gd name="connsiteX16" fmla="*/ 971235 w 12190853"/>
              <a:gd name="connsiteY16" fmla="*/ 1341510 h 2135254"/>
              <a:gd name="connsiteX17" fmla="*/ 1093660 w 12190853"/>
              <a:gd name="connsiteY17" fmla="*/ 1353397 h 2135254"/>
              <a:gd name="connsiteX18" fmla="*/ 1174763 w 12190853"/>
              <a:gd name="connsiteY18" fmla="*/ 1377644 h 2135254"/>
              <a:gd name="connsiteX19" fmla="*/ 1186547 w 12190853"/>
              <a:gd name="connsiteY19" fmla="*/ 1356734 h 2135254"/>
              <a:gd name="connsiteX20" fmla="*/ 1810511 w 12190853"/>
              <a:gd name="connsiteY20" fmla="*/ 1037205 h 2135254"/>
              <a:gd name="connsiteX21" fmla="*/ 2434476 w 12190853"/>
              <a:gd name="connsiteY21" fmla="*/ 1356734 h 2135254"/>
              <a:gd name="connsiteX22" fmla="*/ 2490172 w 12190853"/>
              <a:gd name="connsiteY22" fmla="*/ 1455565 h 2135254"/>
              <a:gd name="connsiteX23" fmla="*/ 2521596 w 12190853"/>
              <a:gd name="connsiteY23" fmla="*/ 1430595 h 2135254"/>
              <a:gd name="connsiteX24" fmla="*/ 2801827 w 12190853"/>
              <a:gd name="connsiteY24" fmla="*/ 1348151 h 2135254"/>
              <a:gd name="connsiteX25" fmla="*/ 3217441 w 12190853"/>
              <a:gd name="connsiteY25" fmla="*/ 1560985 h 2135254"/>
              <a:gd name="connsiteX26" fmla="*/ 3241880 w 12190853"/>
              <a:gd name="connsiteY26" fmla="*/ 1604352 h 2135254"/>
              <a:gd name="connsiteX27" fmla="*/ 3611243 w 12190853"/>
              <a:gd name="connsiteY27" fmla="*/ 1604352 h 2135254"/>
              <a:gd name="connsiteX28" fmla="*/ 3613999 w 12190853"/>
              <a:gd name="connsiteY28" fmla="*/ 1599461 h 2135254"/>
              <a:gd name="connsiteX29" fmla="*/ 4117715 w 12190853"/>
              <a:gd name="connsiteY29" fmla="*/ 1341510 h 2135254"/>
              <a:gd name="connsiteX30" fmla="*/ 4677439 w 12190853"/>
              <a:gd name="connsiteY30" fmla="*/ 1698843 h 2135254"/>
              <a:gd name="connsiteX31" fmla="*/ 4693938 w 12190853"/>
              <a:gd name="connsiteY31" fmla="*/ 1750031 h 2135254"/>
              <a:gd name="connsiteX32" fmla="*/ 4721097 w 12190853"/>
              <a:gd name="connsiteY32" fmla="*/ 1735833 h 2135254"/>
              <a:gd name="connsiteX33" fmla="*/ 4835124 w 12190853"/>
              <a:gd name="connsiteY33" fmla="*/ 1701742 h 2135254"/>
              <a:gd name="connsiteX34" fmla="*/ 4930624 w 12190853"/>
              <a:gd name="connsiteY34" fmla="*/ 1692469 h 2135254"/>
              <a:gd name="connsiteX35" fmla="*/ 4934733 w 12190853"/>
              <a:gd name="connsiteY35" fmla="*/ 1653211 h 2135254"/>
              <a:gd name="connsiteX36" fmla="*/ 5671919 w 12190853"/>
              <a:gd name="connsiteY36" fmla="*/ 1074535 h 2135254"/>
              <a:gd name="connsiteX37" fmla="*/ 6295883 w 12190853"/>
              <a:gd name="connsiteY37" fmla="*/ 1394064 h 2135254"/>
              <a:gd name="connsiteX38" fmla="*/ 6301547 w 12190853"/>
              <a:gd name="connsiteY38" fmla="*/ 1404117 h 2135254"/>
              <a:gd name="connsiteX39" fmla="*/ 6320448 w 12190853"/>
              <a:gd name="connsiteY39" fmla="*/ 1382055 h 2135254"/>
              <a:gd name="connsiteX40" fmla="*/ 6852528 w 12190853"/>
              <a:gd name="connsiteY40" fmla="*/ 1169785 h 2135254"/>
              <a:gd name="connsiteX41" fmla="*/ 7273244 w 12190853"/>
              <a:gd name="connsiteY41" fmla="*/ 1293559 h 2135254"/>
              <a:gd name="connsiteX42" fmla="*/ 7342091 w 12190853"/>
              <a:gd name="connsiteY42" fmla="*/ 1348269 h 2135254"/>
              <a:gd name="connsiteX43" fmla="*/ 7355460 w 12190853"/>
              <a:gd name="connsiteY43" fmla="*/ 1306786 h 2135254"/>
              <a:gd name="connsiteX44" fmla="*/ 8048802 w 12190853"/>
              <a:gd name="connsiteY44" fmla="*/ 864150 h 2135254"/>
              <a:gd name="connsiteX45" fmla="*/ 8119268 w 12190853"/>
              <a:gd name="connsiteY45" fmla="*/ 867577 h 2135254"/>
              <a:gd name="connsiteX46" fmla="*/ 8177314 w 12190853"/>
              <a:gd name="connsiteY46" fmla="*/ 764579 h 2135254"/>
              <a:gd name="connsiteX47" fmla="*/ 8801277 w 12190853"/>
              <a:gd name="connsiteY47" fmla="*/ 445050 h 2135254"/>
              <a:gd name="connsiteX48" fmla="*/ 9221993 w 12190853"/>
              <a:gd name="connsiteY48" fmla="*/ 568824 h 2135254"/>
              <a:gd name="connsiteX49" fmla="*/ 9308351 w 12190853"/>
              <a:gd name="connsiteY49" fmla="*/ 637449 h 2135254"/>
              <a:gd name="connsiteX50" fmla="*/ 9331316 w 12190853"/>
              <a:gd name="connsiteY50" fmla="*/ 624736 h 2135254"/>
              <a:gd name="connsiteX51" fmla="*/ 9657545 w 12190853"/>
              <a:gd name="connsiteY51" fmla="*/ 553269 h 2135254"/>
              <a:gd name="connsiteX52" fmla="*/ 10350887 w 12190853"/>
              <a:gd name="connsiteY52" fmla="*/ 995905 h 2135254"/>
              <a:gd name="connsiteX53" fmla="*/ 10387173 w 12190853"/>
              <a:gd name="connsiteY53" fmla="*/ 1108490 h 2135254"/>
              <a:gd name="connsiteX54" fmla="*/ 10674604 w 12190853"/>
              <a:gd name="connsiteY54" fmla="*/ 1108490 h 2135254"/>
              <a:gd name="connsiteX55" fmla="*/ 10659598 w 12190853"/>
              <a:gd name="connsiteY55" fmla="*/ 965120 h 2135254"/>
              <a:gd name="connsiteX56" fmla="*/ 11412073 w 12190853"/>
              <a:gd name="connsiteY56" fmla="*/ 240385 h 2135254"/>
              <a:gd name="connsiteX57" fmla="*/ 11832789 w 12190853"/>
              <a:gd name="connsiteY57" fmla="*/ 364159 h 2135254"/>
              <a:gd name="connsiteX58" fmla="*/ 11870500 w 12190853"/>
              <a:gd name="connsiteY58" fmla="*/ 394126 h 2135254"/>
              <a:gd name="connsiteX59" fmla="*/ 11889660 w 12190853"/>
              <a:gd name="connsiteY59" fmla="*/ 334676 h 2135254"/>
              <a:gd name="connsiteX60" fmla="*/ 12162286 w 12190853"/>
              <a:gd name="connsiteY60" fmla="*/ 15814 h 2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0853" h="2135254">
                <a:moveTo>
                  <a:pt x="12190853" y="0"/>
                </a:moveTo>
                <a:lnTo>
                  <a:pt x="12190853" y="1232671"/>
                </a:lnTo>
                <a:lnTo>
                  <a:pt x="12190853" y="2135253"/>
                </a:lnTo>
                <a:lnTo>
                  <a:pt x="8538218" y="2135253"/>
                </a:lnTo>
                <a:lnTo>
                  <a:pt x="8538217" y="2135254"/>
                </a:lnTo>
                <a:lnTo>
                  <a:pt x="7559386" y="2135254"/>
                </a:lnTo>
                <a:lnTo>
                  <a:pt x="7559239" y="2135137"/>
                </a:lnTo>
                <a:lnTo>
                  <a:pt x="7559202" y="2135254"/>
                </a:lnTo>
                <a:lnTo>
                  <a:pt x="404105" y="2135254"/>
                </a:lnTo>
                <a:lnTo>
                  <a:pt x="191141" y="2135254"/>
                </a:lnTo>
                <a:lnTo>
                  <a:pt x="0" y="2135254"/>
                </a:lnTo>
                <a:lnTo>
                  <a:pt x="0" y="759101"/>
                </a:lnTo>
                <a:lnTo>
                  <a:pt x="18846" y="760703"/>
                </a:lnTo>
                <a:cubicBezTo>
                  <a:pt x="321481" y="812768"/>
                  <a:pt x="561438" y="1039090"/>
                  <a:pt x="622833" y="1328059"/>
                </a:cubicBezTo>
                <a:lnTo>
                  <a:pt x="634538" y="1439894"/>
                </a:lnTo>
                <a:lnTo>
                  <a:pt x="734784" y="1387488"/>
                </a:lnTo>
                <a:cubicBezTo>
                  <a:pt x="807460" y="1357882"/>
                  <a:pt x="887363" y="1341510"/>
                  <a:pt x="971235" y="1341510"/>
                </a:cubicBezTo>
                <a:cubicBezTo>
                  <a:pt x="1013172" y="1341510"/>
                  <a:pt x="1054116" y="1345603"/>
                  <a:pt x="1093660" y="1353397"/>
                </a:cubicBezTo>
                <a:lnTo>
                  <a:pt x="1174763" y="1377644"/>
                </a:lnTo>
                <a:lnTo>
                  <a:pt x="1186547" y="1356734"/>
                </a:lnTo>
                <a:cubicBezTo>
                  <a:pt x="1321772" y="1163953"/>
                  <a:pt x="1550774" y="1037205"/>
                  <a:pt x="1810511" y="1037205"/>
                </a:cubicBezTo>
                <a:cubicBezTo>
                  <a:pt x="2070248" y="1037205"/>
                  <a:pt x="2299249" y="1163953"/>
                  <a:pt x="2434476" y="1356734"/>
                </a:cubicBezTo>
                <a:lnTo>
                  <a:pt x="2490172" y="1455565"/>
                </a:lnTo>
                <a:lnTo>
                  <a:pt x="2521596" y="1430595"/>
                </a:lnTo>
                <a:cubicBezTo>
                  <a:pt x="2601590" y="1378544"/>
                  <a:pt x="2698022" y="1348151"/>
                  <a:pt x="2801827" y="1348151"/>
                </a:cubicBezTo>
                <a:cubicBezTo>
                  <a:pt x="2974835" y="1348151"/>
                  <a:pt x="3127370" y="1432576"/>
                  <a:pt x="3217441" y="1560985"/>
                </a:cubicBezTo>
                <a:lnTo>
                  <a:pt x="3241880" y="1604352"/>
                </a:lnTo>
                <a:lnTo>
                  <a:pt x="3611243" y="1604352"/>
                </a:lnTo>
                <a:lnTo>
                  <a:pt x="3613999" y="1599461"/>
                </a:lnTo>
                <a:cubicBezTo>
                  <a:pt x="3723165" y="1443832"/>
                  <a:pt x="3908033" y="1341510"/>
                  <a:pt x="4117715" y="1341510"/>
                </a:cubicBezTo>
                <a:cubicBezTo>
                  <a:pt x="4369335" y="1341510"/>
                  <a:pt x="4585223" y="1488853"/>
                  <a:pt x="4677439" y="1698843"/>
                </a:cubicBezTo>
                <a:lnTo>
                  <a:pt x="4693938" y="1750031"/>
                </a:lnTo>
                <a:lnTo>
                  <a:pt x="4721097" y="1735833"/>
                </a:lnTo>
                <a:cubicBezTo>
                  <a:pt x="4757435" y="1721030"/>
                  <a:pt x="4795581" y="1709535"/>
                  <a:pt x="4835124" y="1701742"/>
                </a:cubicBezTo>
                <a:lnTo>
                  <a:pt x="4930624" y="1692469"/>
                </a:lnTo>
                <a:lnTo>
                  <a:pt x="4934733" y="1653211"/>
                </a:lnTo>
                <a:cubicBezTo>
                  <a:pt x="5004897" y="1322961"/>
                  <a:pt x="5308287" y="1074535"/>
                  <a:pt x="5671919" y="1074535"/>
                </a:cubicBezTo>
                <a:cubicBezTo>
                  <a:pt x="5931657" y="1074535"/>
                  <a:pt x="6160658" y="1201283"/>
                  <a:pt x="6295883" y="1394064"/>
                </a:cubicBezTo>
                <a:lnTo>
                  <a:pt x="6301547" y="1404117"/>
                </a:lnTo>
                <a:lnTo>
                  <a:pt x="6320448" y="1382055"/>
                </a:lnTo>
                <a:cubicBezTo>
                  <a:pt x="6456619" y="1250904"/>
                  <a:pt x="6644738" y="1169785"/>
                  <a:pt x="6852528" y="1169785"/>
                </a:cubicBezTo>
                <a:cubicBezTo>
                  <a:pt x="7008370" y="1169785"/>
                  <a:pt x="7153148" y="1215415"/>
                  <a:pt x="7273244" y="1293559"/>
                </a:cubicBezTo>
                <a:lnTo>
                  <a:pt x="7342091" y="1348269"/>
                </a:lnTo>
                <a:lnTo>
                  <a:pt x="7355460" y="1306786"/>
                </a:lnTo>
                <a:cubicBezTo>
                  <a:pt x="7469693" y="1046667"/>
                  <a:pt x="7737118" y="864150"/>
                  <a:pt x="8048802" y="864150"/>
                </a:cubicBezTo>
                <a:lnTo>
                  <a:pt x="8119268" y="867577"/>
                </a:lnTo>
                <a:lnTo>
                  <a:pt x="8177314" y="764579"/>
                </a:lnTo>
                <a:cubicBezTo>
                  <a:pt x="8312538" y="571798"/>
                  <a:pt x="8541540" y="445050"/>
                  <a:pt x="8801277" y="445050"/>
                </a:cubicBezTo>
                <a:cubicBezTo>
                  <a:pt x="8957120" y="445050"/>
                  <a:pt x="9101897" y="490680"/>
                  <a:pt x="9221993" y="568824"/>
                </a:cubicBezTo>
                <a:lnTo>
                  <a:pt x="9308351" y="637449"/>
                </a:lnTo>
                <a:lnTo>
                  <a:pt x="9331316" y="624736"/>
                </a:lnTo>
                <a:cubicBezTo>
                  <a:pt x="9430005" y="578936"/>
                  <a:pt x="9540663" y="553269"/>
                  <a:pt x="9657545" y="553269"/>
                </a:cubicBezTo>
                <a:cubicBezTo>
                  <a:pt x="9969230" y="553269"/>
                  <a:pt x="10236655" y="735786"/>
                  <a:pt x="10350887" y="995905"/>
                </a:cubicBezTo>
                <a:lnTo>
                  <a:pt x="10387173" y="1108490"/>
                </a:lnTo>
                <a:lnTo>
                  <a:pt x="10674604" y="1108490"/>
                </a:lnTo>
                <a:lnTo>
                  <a:pt x="10659598" y="965120"/>
                </a:lnTo>
                <a:cubicBezTo>
                  <a:pt x="10659598" y="564860"/>
                  <a:pt x="10996493" y="240385"/>
                  <a:pt x="11412073" y="240385"/>
                </a:cubicBezTo>
                <a:cubicBezTo>
                  <a:pt x="11567916" y="240385"/>
                  <a:pt x="11712693" y="286015"/>
                  <a:pt x="11832789" y="364159"/>
                </a:cubicBezTo>
                <a:lnTo>
                  <a:pt x="11870500" y="394126"/>
                </a:lnTo>
                <a:lnTo>
                  <a:pt x="11889660" y="334676"/>
                </a:lnTo>
                <a:cubicBezTo>
                  <a:pt x="11946776" y="204617"/>
                  <a:pt x="12042190" y="93958"/>
                  <a:pt x="12162286" y="1581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p:cNvSpPr/>
          <p:nvPr userDrawn="1"/>
        </p:nvSpPr>
        <p:spPr>
          <a:xfrm>
            <a:off x="10038653" y="3317320"/>
            <a:ext cx="1080413" cy="3540680"/>
          </a:xfrm>
          <a:prstGeom prst="trapezoid">
            <a:avLst>
              <a:gd name="adj" fmla="val 3198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10109092" y="3154563"/>
            <a:ext cx="942618" cy="223954"/>
            <a:chOff x="10109092" y="3159326"/>
            <a:chExt cx="942618" cy="223954"/>
          </a:xfrm>
        </p:grpSpPr>
        <p:sp>
          <p:nvSpPr>
            <p:cNvPr id="45" name="Freeform 44"/>
            <p:cNvSpPr/>
            <p:nvPr/>
          </p:nvSpPr>
          <p:spPr>
            <a:xfrm>
              <a:off x="10580400" y="3159326"/>
              <a:ext cx="471310" cy="223954"/>
            </a:xfrm>
            <a:custGeom>
              <a:avLst/>
              <a:gdLst>
                <a:gd name="connsiteX0" fmla="*/ 642814 w 642814"/>
                <a:gd name="connsiteY0" fmla="*/ 0 h 305448"/>
                <a:gd name="connsiteX1" fmla="*/ 546664 w 642814"/>
                <a:gd name="connsiteY1" fmla="*/ 191552 h 305448"/>
                <a:gd name="connsiteX2" fmla="*/ 477285 w 642814"/>
                <a:gd name="connsiteY2" fmla="*/ 221393 h 305448"/>
                <a:gd name="connsiteX3" fmla="*/ 163447 w 642814"/>
                <a:gd name="connsiteY3" fmla="*/ 295866 h 305448"/>
                <a:gd name="connsiteX4" fmla="*/ 0 w 642814"/>
                <a:gd name="connsiteY4" fmla="*/ 305448 h 305448"/>
                <a:gd name="connsiteX5" fmla="*/ 0 w 642814"/>
                <a:gd name="connsiteY5" fmla="*/ 157850 h 305448"/>
                <a:gd name="connsiteX6" fmla="*/ 163447 w 642814"/>
                <a:gd name="connsiteY6" fmla="*/ 148268 h 305448"/>
                <a:gd name="connsiteX7" fmla="*/ 624757 w 642814"/>
                <a:gd name="connsiteY7" fmla="*/ 10365 h 30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14" h="305448">
                  <a:moveTo>
                    <a:pt x="642814" y="0"/>
                  </a:moveTo>
                  <a:lnTo>
                    <a:pt x="546664" y="191552"/>
                  </a:lnTo>
                  <a:lnTo>
                    <a:pt x="477285" y="221393"/>
                  </a:lnTo>
                  <a:cubicBezTo>
                    <a:pt x="376547" y="258021"/>
                    <a:pt x="271285" y="283170"/>
                    <a:pt x="163447" y="295866"/>
                  </a:cubicBezTo>
                  <a:lnTo>
                    <a:pt x="0" y="305448"/>
                  </a:lnTo>
                  <a:lnTo>
                    <a:pt x="0" y="157850"/>
                  </a:lnTo>
                  <a:lnTo>
                    <a:pt x="163447" y="148268"/>
                  </a:lnTo>
                  <a:cubicBezTo>
                    <a:pt x="325204" y="129224"/>
                    <a:pt x="481164" y="82161"/>
                    <a:pt x="624757" y="1036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10109092" y="3159328"/>
              <a:ext cx="471308" cy="223952"/>
            </a:xfrm>
            <a:custGeom>
              <a:avLst/>
              <a:gdLst>
                <a:gd name="connsiteX0" fmla="*/ 0 w 642812"/>
                <a:gd name="connsiteY0" fmla="*/ 0 h 305446"/>
                <a:gd name="connsiteX1" fmla="*/ 18054 w 642812"/>
                <a:gd name="connsiteY1" fmla="*/ 10363 h 305446"/>
                <a:gd name="connsiteX2" fmla="*/ 642811 w 642812"/>
                <a:gd name="connsiteY2" fmla="*/ 157848 h 305446"/>
                <a:gd name="connsiteX3" fmla="*/ 642812 w 642812"/>
                <a:gd name="connsiteY3" fmla="*/ 157848 h 305446"/>
                <a:gd name="connsiteX4" fmla="*/ 642812 w 642812"/>
                <a:gd name="connsiteY4" fmla="*/ 305446 h 305446"/>
                <a:gd name="connsiteX5" fmla="*/ 642810 w 642812"/>
                <a:gd name="connsiteY5" fmla="*/ 305446 h 305446"/>
                <a:gd name="connsiteX6" fmla="*/ 165525 w 642812"/>
                <a:gd name="connsiteY6" fmla="*/ 221391 h 305446"/>
                <a:gd name="connsiteX7" fmla="*/ 96150 w 642812"/>
                <a:gd name="connsiteY7" fmla="*/ 191552 h 30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12" h="305446">
                  <a:moveTo>
                    <a:pt x="0" y="0"/>
                  </a:moveTo>
                  <a:lnTo>
                    <a:pt x="18054" y="10363"/>
                  </a:lnTo>
                  <a:cubicBezTo>
                    <a:pt x="209511" y="106092"/>
                    <a:pt x="422953" y="157848"/>
                    <a:pt x="642811" y="157848"/>
                  </a:cubicBezTo>
                  <a:lnTo>
                    <a:pt x="642812" y="157848"/>
                  </a:lnTo>
                  <a:lnTo>
                    <a:pt x="642812" y="305446"/>
                  </a:lnTo>
                  <a:lnTo>
                    <a:pt x="642810" y="305446"/>
                  </a:lnTo>
                  <a:cubicBezTo>
                    <a:pt x="477917" y="305446"/>
                    <a:pt x="316632" y="276333"/>
                    <a:pt x="165525" y="221391"/>
                  </a:cubicBezTo>
                  <a:lnTo>
                    <a:pt x="96150" y="19155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13"/>
          <p:cNvSpPr/>
          <p:nvPr/>
        </p:nvSpPr>
        <p:spPr>
          <a:xfrm flipH="1">
            <a:off x="11102763" y="2498359"/>
            <a:ext cx="740664" cy="1303938"/>
          </a:xfrm>
          <a:custGeom>
            <a:avLst/>
            <a:gdLst>
              <a:gd name="connsiteX0" fmla="*/ 838295 w 1006290"/>
              <a:gd name="connsiteY0" fmla="*/ 0 h 1767333"/>
              <a:gd name="connsiteX1" fmla="*/ 862539 w 1006290"/>
              <a:gd name="connsiteY1" fmla="*/ 159939 h 1767333"/>
              <a:gd name="connsiteX2" fmla="*/ 948213 w 1006290"/>
              <a:gd name="connsiteY2" fmla="*/ 541058 h 1767333"/>
              <a:gd name="connsiteX3" fmla="*/ 1006290 w 1006290"/>
              <a:gd name="connsiteY3" fmla="*/ 711020 h 1767333"/>
              <a:gd name="connsiteX4" fmla="*/ 770466 w 1006290"/>
              <a:gd name="connsiteY4" fmla="*/ 802133 h 1767333"/>
              <a:gd name="connsiteX5" fmla="*/ 0 w 1006290"/>
              <a:gd name="connsiteY5" fmla="*/ 1767333 h 1767333"/>
              <a:gd name="connsiteX6" fmla="*/ 491066 w 1006290"/>
              <a:gd name="connsiteY6" fmla="*/ 74000 h 1767333"/>
              <a:gd name="connsiteX0" fmla="*/ 842061 w 1010056"/>
              <a:gd name="connsiteY0" fmla="*/ 0 h 1778426"/>
              <a:gd name="connsiteX1" fmla="*/ 866305 w 1010056"/>
              <a:gd name="connsiteY1" fmla="*/ 159939 h 1778426"/>
              <a:gd name="connsiteX2" fmla="*/ 951979 w 1010056"/>
              <a:gd name="connsiteY2" fmla="*/ 541058 h 1778426"/>
              <a:gd name="connsiteX3" fmla="*/ 1010056 w 1010056"/>
              <a:gd name="connsiteY3" fmla="*/ 711020 h 1778426"/>
              <a:gd name="connsiteX4" fmla="*/ 774232 w 1010056"/>
              <a:gd name="connsiteY4" fmla="*/ 802133 h 1778426"/>
              <a:gd name="connsiteX5" fmla="*/ 3766 w 1010056"/>
              <a:gd name="connsiteY5" fmla="*/ 1767333 h 1778426"/>
              <a:gd name="connsiteX6" fmla="*/ 494832 w 1010056"/>
              <a:gd name="connsiteY6" fmla="*/ 74000 h 1778426"/>
              <a:gd name="connsiteX7" fmla="*/ 842061 w 1010056"/>
              <a:gd name="connsiteY7" fmla="*/ 0 h 17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0056" h="1778426">
                <a:moveTo>
                  <a:pt x="842061" y="0"/>
                </a:moveTo>
                <a:lnTo>
                  <a:pt x="866305" y="159939"/>
                </a:lnTo>
                <a:cubicBezTo>
                  <a:pt x="889816" y="294153"/>
                  <a:pt x="918581" y="421694"/>
                  <a:pt x="951979" y="541058"/>
                </a:cubicBezTo>
                <a:lnTo>
                  <a:pt x="1010056" y="711020"/>
                </a:lnTo>
                <a:lnTo>
                  <a:pt x="774232" y="802133"/>
                </a:lnTo>
                <a:cubicBezTo>
                  <a:pt x="606517" y="978185"/>
                  <a:pt x="50333" y="1888689"/>
                  <a:pt x="3766" y="1767333"/>
                </a:cubicBezTo>
                <a:cubicBezTo>
                  <a:pt x="-42801" y="1645977"/>
                  <a:pt x="355116" y="368555"/>
                  <a:pt x="494832" y="74000"/>
                </a:cubicBezTo>
                <a:lnTo>
                  <a:pt x="842061" y="0"/>
                </a:lnTo>
                <a:close/>
              </a:path>
            </a:pathLst>
          </a:custGeom>
          <a:solidFill>
            <a:srgbClr val="8B0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9317466" y="2498360"/>
            <a:ext cx="740571" cy="1303938"/>
          </a:xfrm>
          <a:custGeom>
            <a:avLst/>
            <a:gdLst>
              <a:gd name="connsiteX0" fmla="*/ 838295 w 1006290"/>
              <a:gd name="connsiteY0" fmla="*/ 0 h 1767333"/>
              <a:gd name="connsiteX1" fmla="*/ 862539 w 1006290"/>
              <a:gd name="connsiteY1" fmla="*/ 159939 h 1767333"/>
              <a:gd name="connsiteX2" fmla="*/ 948213 w 1006290"/>
              <a:gd name="connsiteY2" fmla="*/ 541058 h 1767333"/>
              <a:gd name="connsiteX3" fmla="*/ 1006290 w 1006290"/>
              <a:gd name="connsiteY3" fmla="*/ 711020 h 1767333"/>
              <a:gd name="connsiteX4" fmla="*/ 770466 w 1006290"/>
              <a:gd name="connsiteY4" fmla="*/ 802133 h 1767333"/>
              <a:gd name="connsiteX5" fmla="*/ 0 w 1006290"/>
              <a:gd name="connsiteY5" fmla="*/ 1767333 h 1767333"/>
              <a:gd name="connsiteX6" fmla="*/ 491066 w 1006290"/>
              <a:gd name="connsiteY6" fmla="*/ 74000 h 1767333"/>
              <a:gd name="connsiteX0" fmla="*/ 842061 w 1010056"/>
              <a:gd name="connsiteY0" fmla="*/ 0 h 1778426"/>
              <a:gd name="connsiteX1" fmla="*/ 866305 w 1010056"/>
              <a:gd name="connsiteY1" fmla="*/ 159939 h 1778426"/>
              <a:gd name="connsiteX2" fmla="*/ 951979 w 1010056"/>
              <a:gd name="connsiteY2" fmla="*/ 541058 h 1778426"/>
              <a:gd name="connsiteX3" fmla="*/ 1010056 w 1010056"/>
              <a:gd name="connsiteY3" fmla="*/ 711020 h 1778426"/>
              <a:gd name="connsiteX4" fmla="*/ 774232 w 1010056"/>
              <a:gd name="connsiteY4" fmla="*/ 802133 h 1778426"/>
              <a:gd name="connsiteX5" fmla="*/ 3766 w 1010056"/>
              <a:gd name="connsiteY5" fmla="*/ 1767333 h 1778426"/>
              <a:gd name="connsiteX6" fmla="*/ 494832 w 1010056"/>
              <a:gd name="connsiteY6" fmla="*/ 74000 h 1778426"/>
              <a:gd name="connsiteX7" fmla="*/ 842061 w 1010056"/>
              <a:gd name="connsiteY7" fmla="*/ 0 h 17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0056" h="1778426">
                <a:moveTo>
                  <a:pt x="842061" y="0"/>
                </a:moveTo>
                <a:lnTo>
                  <a:pt x="866305" y="159939"/>
                </a:lnTo>
                <a:cubicBezTo>
                  <a:pt x="889816" y="294153"/>
                  <a:pt x="918581" y="421694"/>
                  <a:pt x="951979" y="541058"/>
                </a:cubicBezTo>
                <a:lnTo>
                  <a:pt x="1010056" y="711020"/>
                </a:lnTo>
                <a:lnTo>
                  <a:pt x="774232" y="802133"/>
                </a:lnTo>
                <a:cubicBezTo>
                  <a:pt x="606517" y="978185"/>
                  <a:pt x="50333" y="1888689"/>
                  <a:pt x="3766" y="1767333"/>
                </a:cubicBezTo>
                <a:cubicBezTo>
                  <a:pt x="-42801" y="1645977"/>
                  <a:pt x="355116" y="368555"/>
                  <a:pt x="494832" y="74000"/>
                </a:cubicBezTo>
                <a:lnTo>
                  <a:pt x="842061" y="0"/>
                </a:lnTo>
                <a:close/>
              </a:path>
            </a:pathLst>
          </a:custGeom>
          <a:solidFill>
            <a:srgbClr val="D03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10089278" y="334969"/>
            <a:ext cx="981007" cy="838083"/>
            <a:chOff x="10089278" y="330206"/>
            <a:chExt cx="981007" cy="838083"/>
          </a:xfrm>
        </p:grpSpPr>
        <p:sp>
          <p:nvSpPr>
            <p:cNvPr id="43" name="Freeform 42"/>
            <p:cNvSpPr/>
            <p:nvPr/>
          </p:nvSpPr>
          <p:spPr>
            <a:xfrm>
              <a:off x="10580400" y="330244"/>
              <a:ext cx="489885" cy="838045"/>
            </a:xfrm>
            <a:custGeom>
              <a:avLst/>
              <a:gdLst>
                <a:gd name="connsiteX0" fmla="*/ 0 w 668149"/>
                <a:gd name="connsiteY0" fmla="*/ 0 h 1142999"/>
                <a:gd name="connsiteX1" fmla="*/ 533231 w 668149"/>
                <a:gd name="connsiteY1" fmla="*/ 660330 h 1142999"/>
                <a:gd name="connsiteX2" fmla="*/ 668149 w 668149"/>
                <a:gd name="connsiteY2" fmla="*/ 957704 h 1142999"/>
                <a:gd name="connsiteX3" fmla="*/ 520294 w 668149"/>
                <a:gd name="connsiteY3" fmla="*/ 1037957 h 1142999"/>
                <a:gd name="connsiteX4" fmla="*/ 0 w 668149"/>
                <a:gd name="connsiteY4" fmla="*/ 1142999 h 1142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149" h="1142999">
                  <a:moveTo>
                    <a:pt x="0" y="0"/>
                  </a:moveTo>
                  <a:cubicBezTo>
                    <a:pt x="91496" y="4233"/>
                    <a:pt x="323800" y="255364"/>
                    <a:pt x="533231" y="660330"/>
                  </a:cubicBezTo>
                  <a:lnTo>
                    <a:pt x="668149" y="957704"/>
                  </a:lnTo>
                  <a:lnTo>
                    <a:pt x="520294" y="1037957"/>
                  </a:lnTo>
                  <a:cubicBezTo>
                    <a:pt x="360377" y="1105596"/>
                    <a:pt x="184556" y="1142999"/>
                    <a:pt x="0" y="1142999"/>
                  </a:cubicBezTo>
                  <a:close/>
                </a:path>
              </a:pathLst>
            </a:custGeom>
            <a:solidFill>
              <a:srgbClr val="981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10089278" y="330206"/>
              <a:ext cx="491122" cy="838083"/>
            </a:xfrm>
            <a:custGeom>
              <a:avLst/>
              <a:gdLst>
                <a:gd name="connsiteX0" fmla="*/ 669836 w 669836"/>
                <a:gd name="connsiteY0" fmla="*/ 52 h 1143051"/>
                <a:gd name="connsiteX1" fmla="*/ 669836 w 669836"/>
                <a:gd name="connsiteY1" fmla="*/ 1143051 h 1143051"/>
                <a:gd name="connsiteX2" fmla="*/ 149542 w 669836"/>
                <a:gd name="connsiteY2" fmla="*/ 1038009 h 1143051"/>
                <a:gd name="connsiteX3" fmla="*/ 0 w 669836"/>
                <a:gd name="connsiteY3" fmla="*/ 956840 h 1143051"/>
                <a:gd name="connsiteX4" fmla="*/ 136606 w 669836"/>
                <a:gd name="connsiteY4" fmla="*/ 654032 h 1143051"/>
                <a:gd name="connsiteX5" fmla="*/ 669836 w 669836"/>
                <a:gd name="connsiteY5" fmla="*/ 52 h 114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836" h="1143051">
                  <a:moveTo>
                    <a:pt x="669836" y="52"/>
                  </a:moveTo>
                  <a:lnTo>
                    <a:pt x="669836" y="1143051"/>
                  </a:lnTo>
                  <a:cubicBezTo>
                    <a:pt x="485280" y="1143051"/>
                    <a:pt x="309460" y="1105648"/>
                    <a:pt x="149542" y="1038009"/>
                  </a:cubicBezTo>
                  <a:lnTo>
                    <a:pt x="0" y="956840"/>
                  </a:lnTo>
                  <a:lnTo>
                    <a:pt x="136606" y="654032"/>
                  </a:lnTo>
                  <a:cubicBezTo>
                    <a:pt x="346036" y="246950"/>
                    <a:pt x="578340" y="-4181"/>
                    <a:pt x="669836" y="52"/>
                  </a:cubicBezTo>
                  <a:close/>
                </a:path>
              </a:pathLst>
            </a:custGeom>
            <a:solidFill>
              <a:srgbClr val="D03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Freeform 16"/>
          <p:cNvSpPr/>
          <p:nvPr/>
        </p:nvSpPr>
        <p:spPr>
          <a:xfrm>
            <a:off x="9899100" y="1031758"/>
            <a:ext cx="681300" cy="2243303"/>
          </a:xfrm>
          <a:custGeom>
            <a:avLst/>
            <a:gdLst>
              <a:gd name="connsiteX0" fmla="*/ 259381 w 929217"/>
              <a:gd name="connsiteY0" fmla="*/ 0 h 3059614"/>
              <a:gd name="connsiteX1" fmla="*/ 408923 w 929217"/>
              <a:gd name="connsiteY1" fmla="*/ 81169 h 3059614"/>
              <a:gd name="connsiteX2" fmla="*/ 929217 w 929217"/>
              <a:gd name="connsiteY2" fmla="*/ 186211 h 3059614"/>
              <a:gd name="connsiteX3" fmla="*/ 929217 w 929217"/>
              <a:gd name="connsiteY3" fmla="*/ 3059614 h 3059614"/>
              <a:gd name="connsiteX4" fmla="*/ 929216 w 929217"/>
              <a:gd name="connsiteY4" fmla="*/ 3059614 h 3059614"/>
              <a:gd name="connsiteX5" fmla="*/ 304459 w 929217"/>
              <a:gd name="connsiteY5" fmla="*/ 2912129 h 3059614"/>
              <a:gd name="connsiteX6" fmla="*/ 284626 w 929217"/>
              <a:gd name="connsiteY6" fmla="*/ 2900745 h 3059614"/>
              <a:gd name="connsiteX7" fmla="*/ 272162 w 929217"/>
              <a:gd name="connsiteY7" fmla="*/ 2873391 h 3059614"/>
              <a:gd name="connsiteX8" fmla="*/ 0 w 929217"/>
              <a:gd name="connsiteY8" fmla="*/ 1286879 h 3059614"/>
              <a:gd name="connsiteX9" fmla="*/ 245761 w 929217"/>
              <a:gd name="connsiteY9" fmla="*/ 30191 h 305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9217" h="3059614">
                <a:moveTo>
                  <a:pt x="259381" y="0"/>
                </a:moveTo>
                <a:lnTo>
                  <a:pt x="408923" y="81169"/>
                </a:lnTo>
                <a:cubicBezTo>
                  <a:pt x="568841" y="148808"/>
                  <a:pt x="744661" y="186211"/>
                  <a:pt x="929217" y="186211"/>
                </a:cubicBezTo>
                <a:lnTo>
                  <a:pt x="929217" y="3059614"/>
                </a:lnTo>
                <a:lnTo>
                  <a:pt x="929216" y="3059614"/>
                </a:lnTo>
                <a:cubicBezTo>
                  <a:pt x="709358" y="3059614"/>
                  <a:pt x="495916" y="3007858"/>
                  <a:pt x="304459" y="2912129"/>
                </a:cubicBezTo>
                <a:lnTo>
                  <a:pt x="284626" y="2900745"/>
                </a:lnTo>
                <a:lnTo>
                  <a:pt x="272162" y="2873391"/>
                </a:lnTo>
                <a:cubicBezTo>
                  <a:pt x="104007" y="2467368"/>
                  <a:pt x="0" y="1906451"/>
                  <a:pt x="0" y="1286879"/>
                </a:cubicBezTo>
                <a:cubicBezTo>
                  <a:pt x="0" y="822201"/>
                  <a:pt x="104938" y="389325"/>
                  <a:pt x="245761" y="30191"/>
                </a:cubicBezTo>
                <a:close/>
              </a:path>
            </a:pathLst>
          </a:custGeom>
          <a:solidFill>
            <a:srgbClr val="ECE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10580400" y="1032430"/>
            <a:ext cx="681300" cy="2242631"/>
          </a:xfrm>
          <a:custGeom>
            <a:avLst/>
            <a:gdLst>
              <a:gd name="connsiteX0" fmla="*/ 668149 w 929217"/>
              <a:gd name="connsiteY0" fmla="*/ 0 h 3058698"/>
              <a:gd name="connsiteX1" fmla="*/ 683457 w 929217"/>
              <a:gd name="connsiteY1" fmla="*/ 33740 h 3058698"/>
              <a:gd name="connsiteX2" fmla="*/ 929217 w 929217"/>
              <a:gd name="connsiteY2" fmla="*/ 1285963 h 3058698"/>
              <a:gd name="connsiteX3" fmla="*/ 657056 w 929217"/>
              <a:gd name="connsiteY3" fmla="*/ 2872475 h 3058698"/>
              <a:gd name="connsiteX4" fmla="*/ 644592 w 929217"/>
              <a:gd name="connsiteY4" fmla="*/ 2899827 h 3058698"/>
              <a:gd name="connsiteX5" fmla="*/ 624757 w 929217"/>
              <a:gd name="connsiteY5" fmla="*/ 2911213 h 3058698"/>
              <a:gd name="connsiteX6" fmla="*/ 163447 w 929217"/>
              <a:gd name="connsiteY6" fmla="*/ 3049116 h 3058698"/>
              <a:gd name="connsiteX7" fmla="*/ 0 w 929217"/>
              <a:gd name="connsiteY7" fmla="*/ 3058698 h 3058698"/>
              <a:gd name="connsiteX8" fmla="*/ 0 w 929217"/>
              <a:gd name="connsiteY8" fmla="*/ 185295 h 3058698"/>
              <a:gd name="connsiteX9" fmla="*/ 520294 w 929217"/>
              <a:gd name="connsiteY9" fmla="*/ 80253 h 305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9217" h="3058698">
                <a:moveTo>
                  <a:pt x="668149" y="0"/>
                </a:moveTo>
                <a:lnTo>
                  <a:pt x="683457" y="33740"/>
                </a:lnTo>
                <a:cubicBezTo>
                  <a:pt x="824279" y="390790"/>
                  <a:pt x="929217" y="821285"/>
                  <a:pt x="929217" y="1285963"/>
                </a:cubicBezTo>
                <a:cubicBezTo>
                  <a:pt x="929217" y="1905535"/>
                  <a:pt x="825211" y="2466452"/>
                  <a:pt x="657056" y="2872475"/>
                </a:cubicBezTo>
                <a:lnTo>
                  <a:pt x="644592" y="2899827"/>
                </a:lnTo>
                <a:lnTo>
                  <a:pt x="624757" y="2911213"/>
                </a:lnTo>
                <a:cubicBezTo>
                  <a:pt x="481164" y="2983009"/>
                  <a:pt x="325204" y="3030072"/>
                  <a:pt x="163447" y="3049116"/>
                </a:cubicBezTo>
                <a:lnTo>
                  <a:pt x="0" y="3058698"/>
                </a:lnTo>
                <a:lnTo>
                  <a:pt x="0" y="185295"/>
                </a:lnTo>
                <a:cubicBezTo>
                  <a:pt x="184556" y="185295"/>
                  <a:pt x="360377" y="147892"/>
                  <a:pt x="520294" y="80253"/>
                </a:cubicBezTo>
                <a:close/>
              </a:path>
            </a:pathLst>
          </a:custGeom>
          <a:solidFill>
            <a:srgbClr val="B4A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10175850" y="3292328"/>
            <a:ext cx="403010" cy="1057429"/>
          </a:xfrm>
          <a:custGeom>
            <a:avLst/>
            <a:gdLst>
              <a:gd name="connsiteX0" fmla="*/ 0 w 549661"/>
              <a:gd name="connsiteY0" fmla="*/ 0 h 1442215"/>
              <a:gd name="connsiteX1" fmla="*/ 5098 w 549661"/>
              <a:gd name="connsiteY1" fmla="*/ 10156 h 1442215"/>
              <a:gd name="connsiteX2" fmla="*/ 74473 w 549661"/>
              <a:gd name="connsiteY2" fmla="*/ 39995 h 1442215"/>
              <a:gd name="connsiteX3" fmla="*/ 307946 w 549661"/>
              <a:gd name="connsiteY3" fmla="*/ 102626 h 1442215"/>
              <a:gd name="connsiteX4" fmla="*/ 549661 w 549661"/>
              <a:gd name="connsiteY4" fmla="*/ 123866 h 1442215"/>
              <a:gd name="connsiteX5" fmla="*/ 549661 w 549661"/>
              <a:gd name="connsiteY5" fmla="*/ 1442215 h 1442215"/>
              <a:gd name="connsiteX6" fmla="*/ 541575 w 549661"/>
              <a:gd name="connsiteY6" fmla="*/ 1437671 h 1442215"/>
              <a:gd name="connsiteX7" fmla="*/ 3327 w 549661"/>
              <a:gd name="connsiteY7" fmla="*/ 88702 h 144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661" h="1442215">
                <a:moveTo>
                  <a:pt x="0" y="0"/>
                </a:moveTo>
                <a:lnTo>
                  <a:pt x="5098" y="10156"/>
                </a:lnTo>
                <a:lnTo>
                  <a:pt x="74473" y="39995"/>
                </a:lnTo>
                <a:cubicBezTo>
                  <a:pt x="150027" y="67466"/>
                  <a:pt x="228125" y="88480"/>
                  <a:pt x="307946" y="102626"/>
                </a:cubicBezTo>
                <a:lnTo>
                  <a:pt x="549661" y="123866"/>
                </a:lnTo>
                <a:lnTo>
                  <a:pt x="549661" y="1442215"/>
                </a:lnTo>
                <a:lnTo>
                  <a:pt x="541575" y="1437671"/>
                </a:lnTo>
                <a:cubicBezTo>
                  <a:pt x="263378" y="1248586"/>
                  <a:pt x="51859" y="728780"/>
                  <a:pt x="3327" y="8870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flipH="1">
            <a:off x="10578861" y="3292413"/>
            <a:ext cx="406045" cy="1057343"/>
          </a:xfrm>
          <a:custGeom>
            <a:avLst/>
            <a:gdLst>
              <a:gd name="connsiteX0" fmla="*/ 0 w 553800"/>
              <a:gd name="connsiteY0" fmla="*/ 0 h 1442098"/>
              <a:gd name="connsiteX1" fmla="*/ 3347 w 553800"/>
              <a:gd name="connsiteY1" fmla="*/ 88585 h 1442098"/>
              <a:gd name="connsiteX2" fmla="*/ 545653 w 553800"/>
              <a:gd name="connsiteY2" fmla="*/ 1437554 h 1442098"/>
              <a:gd name="connsiteX3" fmla="*/ 553800 w 553800"/>
              <a:gd name="connsiteY3" fmla="*/ 1442098 h 1442098"/>
              <a:gd name="connsiteX4" fmla="*/ 553800 w 553800"/>
              <a:gd name="connsiteY4" fmla="*/ 123749 h 1442098"/>
              <a:gd name="connsiteX5" fmla="*/ 551703 w 553800"/>
              <a:gd name="connsiteY5" fmla="*/ 123933 h 1442098"/>
              <a:gd name="connsiteX6" fmla="*/ 551702 w 553800"/>
              <a:gd name="connsiteY6" fmla="*/ 123933 h 1442098"/>
              <a:gd name="connsiteX7" fmla="*/ 551701 w 553800"/>
              <a:gd name="connsiteY7" fmla="*/ 123933 h 1442098"/>
              <a:gd name="connsiteX8" fmla="*/ 388255 w 553800"/>
              <a:gd name="connsiteY8" fmla="*/ 114351 h 1442098"/>
              <a:gd name="connsiteX9" fmla="*/ 74417 w 553800"/>
              <a:gd name="connsiteY9" fmla="*/ 39878 h 1442098"/>
              <a:gd name="connsiteX10" fmla="*/ 5038 w 553800"/>
              <a:gd name="connsiteY10" fmla="*/ 10037 h 144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3800" h="1442098">
                <a:moveTo>
                  <a:pt x="0" y="0"/>
                </a:moveTo>
                <a:lnTo>
                  <a:pt x="3347" y="88585"/>
                </a:lnTo>
                <a:cubicBezTo>
                  <a:pt x="52246" y="728663"/>
                  <a:pt x="265358" y="1248469"/>
                  <a:pt x="545653" y="1437554"/>
                </a:cubicBezTo>
                <a:lnTo>
                  <a:pt x="553800" y="1442098"/>
                </a:lnTo>
                <a:lnTo>
                  <a:pt x="553800" y="123749"/>
                </a:lnTo>
                <a:lnTo>
                  <a:pt x="551703" y="123933"/>
                </a:lnTo>
                <a:lnTo>
                  <a:pt x="551702" y="123933"/>
                </a:lnTo>
                <a:lnTo>
                  <a:pt x="551701" y="123933"/>
                </a:lnTo>
                <a:lnTo>
                  <a:pt x="388255" y="114351"/>
                </a:lnTo>
                <a:cubicBezTo>
                  <a:pt x="280417" y="101655"/>
                  <a:pt x="175155" y="76506"/>
                  <a:pt x="74417" y="39878"/>
                </a:cubicBezTo>
                <a:lnTo>
                  <a:pt x="5038" y="10037"/>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10228451" y="3320790"/>
            <a:ext cx="350411" cy="655786"/>
          </a:xfrm>
          <a:custGeom>
            <a:avLst/>
            <a:gdLst>
              <a:gd name="connsiteX0" fmla="*/ 0 w 477921"/>
              <a:gd name="connsiteY0" fmla="*/ 0 h 894419"/>
              <a:gd name="connsiteX1" fmla="*/ 2732 w 477921"/>
              <a:gd name="connsiteY1" fmla="*/ 1175 h 894419"/>
              <a:gd name="connsiteX2" fmla="*/ 236205 w 477921"/>
              <a:gd name="connsiteY2" fmla="*/ 63806 h 894419"/>
              <a:gd name="connsiteX3" fmla="*/ 477921 w 477921"/>
              <a:gd name="connsiteY3" fmla="*/ 85046 h 894419"/>
              <a:gd name="connsiteX4" fmla="*/ 477921 w 477921"/>
              <a:gd name="connsiteY4" fmla="*/ 894419 h 894419"/>
              <a:gd name="connsiteX5" fmla="*/ 469835 w 477921"/>
              <a:gd name="connsiteY5" fmla="*/ 889875 h 894419"/>
              <a:gd name="connsiteX6" fmla="*/ 10855 w 477921"/>
              <a:gd name="connsiteY6" fmla="*/ 55182 h 894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21" h="894419">
                <a:moveTo>
                  <a:pt x="0" y="0"/>
                </a:moveTo>
                <a:lnTo>
                  <a:pt x="2732" y="1175"/>
                </a:lnTo>
                <a:cubicBezTo>
                  <a:pt x="78286" y="28646"/>
                  <a:pt x="156384" y="49660"/>
                  <a:pt x="236205" y="63806"/>
                </a:cubicBezTo>
                <a:lnTo>
                  <a:pt x="477921" y="85046"/>
                </a:lnTo>
                <a:lnTo>
                  <a:pt x="477921" y="894419"/>
                </a:lnTo>
                <a:lnTo>
                  <a:pt x="469835" y="889875"/>
                </a:lnTo>
                <a:cubicBezTo>
                  <a:pt x="271123" y="754815"/>
                  <a:pt x="106430" y="451019"/>
                  <a:pt x="10855" y="55182"/>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flipH="1">
            <a:off x="10578862" y="3320994"/>
            <a:ext cx="353012" cy="655582"/>
          </a:xfrm>
          <a:custGeom>
            <a:avLst/>
            <a:gdLst>
              <a:gd name="connsiteX0" fmla="*/ 0 w 481469"/>
              <a:gd name="connsiteY0" fmla="*/ 0 h 894141"/>
              <a:gd name="connsiteX1" fmla="*/ 10882 w 481469"/>
              <a:gd name="connsiteY1" fmla="*/ 54904 h 894141"/>
              <a:gd name="connsiteX2" fmla="*/ 473322 w 481469"/>
              <a:gd name="connsiteY2" fmla="*/ 889597 h 894141"/>
              <a:gd name="connsiteX3" fmla="*/ 481469 w 481469"/>
              <a:gd name="connsiteY3" fmla="*/ 894141 h 894141"/>
              <a:gd name="connsiteX4" fmla="*/ 481469 w 481469"/>
              <a:gd name="connsiteY4" fmla="*/ 84768 h 894141"/>
              <a:gd name="connsiteX5" fmla="*/ 479373 w 481469"/>
              <a:gd name="connsiteY5" fmla="*/ 84952 h 894141"/>
              <a:gd name="connsiteX6" fmla="*/ 479372 w 481469"/>
              <a:gd name="connsiteY6" fmla="*/ 84952 h 894141"/>
              <a:gd name="connsiteX7" fmla="*/ 479371 w 481469"/>
              <a:gd name="connsiteY7" fmla="*/ 84952 h 894141"/>
              <a:gd name="connsiteX8" fmla="*/ 315925 w 481469"/>
              <a:gd name="connsiteY8" fmla="*/ 75370 h 894141"/>
              <a:gd name="connsiteX9" fmla="*/ 2087 w 481469"/>
              <a:gd name="connsiteY9" fmla="*/ 897 h 89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1469" h="894141">
                <a:moveTo>
                  <a:pt x="0" y="0"/>
                </a:moveTo>
                <a:lnTo>
                  <a:pt x="10882" y="54904"/>
                </a:lnTo>
                <a:cubicBezTo>
                  <a:pt x="107178" y="450741"/>
                  <a:pt x="273112" y="754537"/>
                  <a:pt x="473322" y="889597"/>
                </a:cubicBezTo>
                <a:lnTo>
                  <a:pt x="481469" y="894141"/>
                </a:lnTo>
                <a:lnTo>
                  <a:pt x="481469" y="84768"/>
                </a:lnTo>
                <a:lnTo>
                  <a:pt x="479373" y="84952"/>
                </a:lnTo>
                <a:lnTo>
                  <a:pt x="479372" y="84952"/>
                </a:lnTo>
                <a:lnTo>
                  <a:pt x="479371" y="84952"/>
                </a:lnTo>
                <a:lnTo>
                  <a:pt x="315925" y="75370"/>
                </a:lnTo>
                <a:cubicBezTo>
                  <a:pt x="208087" y="62674"/>
                  <a:pt x="102825" y="37525"/>
                  <a:pt x="2087" y="897"/>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10089464" y="330206"/>
            <a:ext cx="981007" cy="838083"/>
            <a:chOff x="10089278" y="330206"/>
            <a:chExt cx="981007" cy="838083"/>
          </a:xfrm>
        </p:grpSpPr>
        <p:sp>
          <p:nvSpPr>
            <p:cNvPr id="28" name="Freeform 27"/>
            <p:cNvSpPr/>
            <p:nvPr/>
          </p:nvSpPr>
          <p:spPr>
            <a:xfrm>
              <a:off x="10580400" y="330244"/>
              <a:ext cx="489885" cy="838045"/>
            </a:xfrm>
            <a:custGeom>
              <a:avLst/>
              <a:gdLst>
                <a:gd name="connsiteX0" fmla="*/ 0 w 668149"/>
                <a:gd name="connsiteY0" fmla="*/ 0 h 1142999"/>
                <a:gd name="connsiteX1" fmla="*/ 533231 w 668149"/>
                <a:gd name="connsiteY1" fmla="*/ 660330 h 1142999"/>
                <a:gd name="connsiteX2" fmla="*/ 668149 w 668149"/>
                <a:gd name="connsiteY2" fmla="*/ 957704 h 1142999"/>
                <a:gd name="connsiteX3" fmla="*/ 520294 w 668149"/>
                <a:gd name="connsiteY3" fmla="*/ 1037957 h 1142999"/>
                <a:gd name="connsiteX4" fmla="*/ 0 w 668149"/>
                <a:gd name="connsiteY4" fmla="*/ 1142999 h 1142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149" h="1142999">
                  <a:moveTo>
                    <a:pt x="0" y="0"/>
                  </a:moveTo>
                  <a:cubicBezTo>
                    <a:pt x="91496" y="4233"/>
                    <a:pt x="323800" y="255364"/>
                    <a:pt x="533231" y="660330"/>
                  </a:cubicBezTo>
                  <a:lnTo>
                    <a:pt x="668149" y="957704"/>
                  </a:lnTo>
                  <a:lnTo>
                    <a:pt x="520294" y="1037957"/>
                  </a:lnTo>
                  <a:cubicBezTo>
                    <a:pt x="360377" y="1105596"/>
                    <a:pt x="184556" y="1142999"/>
                    <a:pt x="0" y="1142999"/>
                  </a:cubicBezTo>
                  <a:close/>
                </a:path>
              </a:pathLst>
            </a:custGeom>
            <a:solidFill>
              <a:srgbClr val="981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10089278" y="330206"/>
              <a:ext cx="491122" cy="838083"/>
            </a:xfrm>
            <a:custGeom>
              <a:avLst/>
              <a:gdLst>
                <a:gd name="connsiteX0" fmla="*/ 669836 w 669836"/>
                <a:gd name="connsiteY0" fmla="*/ 52 h 1143051"/>
                <a:gd name="connsiteX1" fmla="*/ 669836 w 669836"/>
                <a:gd name="connsiteY1" fmla="*/ 1143051 h 1143051"/>
                <a:gd name="connsiteX2" fmla="*/ 149542 w 669836"/>
                <a:gd name="connsiteY2" fmla="*/ 1038009 h 1143051"/>
                <a:gd name="connsiteX3" fmla="*/ 0 w 669836"/>
                <a:gd name="connsiteY3" fmla="*/ 956840 h 1143051"/>
                <a:gd name="connsiteX4" fmla="*/ 136606 w 669836"/>
                <a:gd name="connsiteY4" fmla="*/ 654032 h 1143051"/>
                <a:gd name="connsiteX5" fmla="*/ 669836 w 669836"/>
                <a:gd name="connsiteY5" fmla="*/ 52 h 114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836" h="1143051">
                  <a:moveTo>
                    <a:pt x="669836" y="52"/>
                  </a:moveTo>
                  <a:lnTo>
                    <a:pt x="669836" y="1143051"/>
                  </a:lnTo>
                  <a:cubicBezTo>
                    <a:pt x="485280" y="1143051"/>
                    <a:pt x="309460" y="1105648"/>
                    <a:pt x="149542" y="1038009"/>
                  </a:cubicBezTo>
                  <a:lnTo>
                    <a:pt x="0" y="956840"/>
                  </a:lnTo>
                  <a:lnTo>
                    <a:pt x="136606" y="654032"/>
                  </a:lnTo>
                  <a:cubicBezTo>
                    <a:pt x="346036" y="246950"/>
                    <a:pt x="578340" y="-4181"/>
                    <a:pt x="669836" y="52"/>
                  </a:cubicBezTo>
                  <a:close/>
                </a:path>
              </a:pathLst>
            </a:custGeom>
            <a:solidFill>
              <a:srgbClr val="D03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10109092" y="3159326"/>
            <a:ext cx="942618" cy="223954"/>
            <a:chOff x="10109092" y="3159326"/>
            <a:chExt cx="942618" cy="223954"/>
          </a:xfrm>
        </p:grpSpPr>
        <p:sp>
          <p:nvSpPr>
            <p:cNvPr id="26" name="Freeform 25"/>
            <p:cNvSpPr/>
            <p:nvPr/>
          </p:nvSpPr>
          <p:spPr>
            <a:xfrm>
              <a:off x="10580400" y="3159326"/>
              <a:ext cx="471310" cy="223954"/>
            </a:xfrm>
            <a:custGeom>
              <a:avLst/>
              <a:gdLst>
                <a:gd name="connsiteX0" fmla="*/ 642814 w 642814"/>
                <a:gd name="connsiteY0" fmla="*/ 0 h 305448"/>
                <a:gd name="connsiteX1" fmla="*/ 546664 w 642814"/>
                <a:gd name="connsiteY1" fmla="*/ 191552 h 305448"/>
                <a:gd name="connsiteX2" fmla="*/ 477285 w 642814"/>
                <a:gd name="connsiteY2" fmla="*/ 221393 h 305448"/>
                <a:gd name="connsiteX3" fmla="*/ 163447 w 642814"/>
                <a:gd name="connsiteY3" fmla="*/ 295866 h 305448"/>
                <a:gd name="connsiteX4" fmla="*/ 0 w 642814"/>
                <a:gd name="connsiteY4" fmla="*/ 305448 h 305448"/>
                <a:gd name="connsiteX5" fmla="*/ 0 w 642814"/>
                <a:gd name="connsiteY5" fmla="*/ 157850 h 305448"/>
                <a:gd name="connsiteX6" fmla="*/ 163447 w 642814"/>
                <a:gd name="connsiteY6" fmla="*/ 148268 h 305448"/>
                <a:gd name="connsiteX7" fmla="*/ 624757 w 642814"/>
                <a:gd name="connsiteY7" fmla="*/ 10365 h 30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14" h="305448">
                  <a:moveTo>
                    <a:pt x="642814" y="0"/>
                  </a:moveTo>
                  <a:lnTo>
                    <a:pt x="546664" y="191552"/>
                  </a:lnTo>
                  <a:lnTo>
                    <a:pt x="477285" y="221393"/>
                  </a:lnTo>
                  <a:cubicBezTo>
                    <a:pt x="376547" y="258021"/>
                    <a:pt x="271285" y="283170"/>
                    <a:pt x="163447" y="295866"/>
                  </a:cubicBezTo>
                  <a:lnTo>
                    <a:pt x="0" y="305448"/>
                  </a:lnTo>
                  <a:lnTo>
                    <a:pt x="0" y="157850"/>
                  </a:lnTo>
                  <a:lnTo>
                    <a:pt x="163447" y="148268"/>
                  </a:lnTo>
                  <a:cubicBezTo>
                    <a:pt x="325204" y="129224"/>
                    <a:pt x="481164" y="82161"/>
                    <a:pt x="624757" y="1036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10109092" y="3159328"/>
              <a:ext cx="471308" cy="223952"/>
            </a:xfrm>
            <a:custGeom>
              <a:avLst/>
              <a:gdLst>
                <a:gd name="connsiteX0" fmla="*/ 0 w 642812"/>
                <a:gd name="connsiteY0" fmla="*/ 0 h 305446"/>
                <a:gd name="connsiteX1" fmla="*/ 18054 w 642812"/>
                <a:gd name="connsiteY1" fmla="*/ 10363 h 305446"/>
                <a:gd name="connsiteX2" fmla="*/ 642811 w 642812"/>
                <a:gd name="connsiteY2" fmla="*/ 157848 h 305446"/>
                <a:gd name="connsiteX3" fmla="*/ 642812 w 642812"/>
                <a:gd name="connsiteY3" fmla="*/ 157848 h 305446"/>
                <a:gd name="connsiteX4" fmla="*/ 642812 w 642812"/>
                <a:gd name="connsiteY4" fmla="*/ 305446 h 305446"/>
                <a:gd name="connsiteX5" fmla="*/ 642810 w 642812"/>
                <a:gd name="connsiteY5" fmla="*/ 305446 h 305446"/>
                <a:gd name="connsiteX6" fmla="*/ 165525 w 642812"/>
                <a:gd name="connsiteY6" fmla="*/ 221391 h 305446"/>
                <a:gd name="connsiteX7" fmla="*/ 96150 w 642812"/>
                <a:gd name="connsiteY7" fmla="*/ 191552 h 30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12" h="305446">
                  <a:moveTo>
                    <a:pt x="0" y="0"/>
                  </a:moveTo>
                  <a:lnTo>
                    <a:pt x="18054" y="10363"/>
                  </a:lnTo>
                  <a:cubicBezTo>
                    <a:pt x="209511" y="106092"/>
                    <a:pt x="422953" y="157848"/>
                    <a:pt x="642811" y="157848"/>
                  </a:cubicBezTo>
                  <a:lnTo>
                    <a:pt x="642812" y="157848"/>
                  </a:lnTo>
                  <a:lnTo>
                    <a:pt x="642812" y="305446"/>
                  </a:lnTo>
                  <a:lnTo>
                    <a:pt x="642810" y="305446"/>
                  </a:lnTo>
                  <a:cubicBezTo>
                    <a:pt x="477917" y="305446"/>
                    <a:pt x="316632" y="276333"/>
                    <a:pt x="165525" y="221391"/>
                  </a:cubicBezTo>
                  <a:lnTo>
                    <a:pt x="96150" y="19155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477886" y="1122363"/>
            <a:ext cx="8368270" cy="2387600"/>
          </a:xfrm>
        </p:spPr>
        <p:txBody>
          <a:bodyPr anchor="b"/>
          <a:lstStyle>
            <a:lvl1pPr algn="l">
              <a:defRPr sz="6000"/>
            </a:lvl1pPr>
          </a:lstStyle>
          <a:p>
            <a:r>
              <a:rPr lang="en-US" dirty="0" smtClean="0"/>
              <a:t>Click to edit Master title style</a:t>
            </a:r>
            <a:endParaRPr lang="en-US" dirty="0"/>
          </a:p>
        </p:txBody>
      </p:sp>
      <p:sp>
        <p:nvSpPr>
          <p:cNvPr id="3" name="Subtitle 2"/>
          <p:cNvSpPr>
            <a:spLocks noGrp="1"/>
          </p:cNvSpPr>
          <p:nvPr userDrawn="1">
            <p:ph type="subTitle" idx="1"/>
          </p:nvPr>
        </p:nvSpPr>
        <p:spPr>
          <a:xfrm>
            <a:off x="477886" y="3602038"/>
            <a:ext cx="836827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userDrawn="1">
            <p:ph type="dt" sz="half" idx="10"/>
          </p:nvPr>
        </p:nvSpPr>
        <p:spPr/>
        <p:txBody>
          <a:bodyPr/>
          <a:lstStyle/>
          <a:p>
            <a:r>
              <a:rPr lang="en-US" smtClean="0"/>
              <a:t>Your Date Here</a:t>
            </a:r>
            <a:endParaRPr lang="en-US"/>
          </a:p>
        </p:txBody>
      </p:sp>
      <p:sp>
        <p:nvSpPr>
          <p:cNvPr id="5" name="Footer Placeholder 4"/>
          <p:cNvSpPr>
            <a:spLocks noGrp="1"/>
          </p:cNvSpPr>
          <p:nvPr userDrawn="1">
            <p:ph type="ftr" sz="quarter" idx="11"/>
          </p:nvPr>
        </p:nvSpPr>
        <p:spPr/>
        <p:txBody>
          <a:bodyPr/>
          <a:lstStyle/>
          <a:p>
            <a:r>
              <a:rPr lang="en-US" smtClean="0"/>
              <a:t>Your Footer Here</a:t>
            </a:r>
            <a:endParaRPr lang="en-US"/>
          </a:p>
        </p:txBody>
      </p:sp>
      <p:sp>
        <p:nvSpPr>
          <p:cNvPr id="48" name="Slide Number Placeholder 5"/>
          <p:cNvSpPr>
            <a:spLocks noGrp="1"/>
          </p:cNvSpPr>
          <p:nvPr userDrawn="1">
            <p:ph type="sldNum" sz="quarter" idx="12"/>
          </p:nvPr>
        </p:nvSpPr>
        <p:spPr>
          <a:xfrm>
            <a:off x="8610600" y="6356350"/>
            <a:ext cx="2287501" cy="365125"/>
          </a:xfrm>
        </p:spPr>
        <p:txBody>
          <a:bodyPr/>
          <a:lstStyle/>
          <a:p>
            <a:fld id="{FA3EE389-E41A-49AC-9975-3D3899FF737D}" type="slidenum">
              <a:rPr lang="en-US" smtClean="0"/>
              <a:t>‹#›</a:t>
            </a:fld>
            <a:endParaRPr lang="en-US"/>
          </a:p>
        </p:txBody>
      </p:sp>
      <p:grpSp>
        <p:nvGrpSpPr>
          <p:cNvPr id="60" name="Group 59"/>
          <p:cNvGrpSpPr>
            <a:grpSpLocks noChangeAspect="1"/>
          </p:cNvGrpSpPr>
          <p:nvPr userDrawn="1"/>
        </p:nvGrpSpPr>
        <p:grpSpPr>
          <a:xfrm>
            <a:off x="10202692" y="1421106"/>
            <a:ext cx="758952" cy="758952"/>
            <a:chOff x="7575606" y="2571489"/>
            <a:chExt cx="595578" cy="595578"/>
          </a:xfrm>
        </p:grpSpPr>
        <p:sp>
          <p:nvSpPr>
            <p:cNvPr id="61" name="Oval 60"/>
            <p:cNvSpPr/>
            <p:nvPr/>
          </p:nvSpPr>
          <p:spPr>
            <a:xfrm>
              <a:off x="7575606" y="2571489"/>
              <a:ext cx="595578" cy="59557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7632563" y="2632123"/>
              <a:ext cx="240832" cy="474308"/>
            </a:xfrm>
            <a:custGeom>
              <a:avLst/>
              <a:gdLst>
                <a:gd name="connsiteX0" fmla="*/ 457515 w 464610"/>
                <a:gd name="connsiteY0" fmla="*/ 0 h 915030"/>
                <a:gd name="connsiteX1" fmla="*/ 464610 w 464610"/>
                <a:gd name="connsiteY1" fmla="*/ 715 h 915030"/>
                <a:gd name="connsiteX2" fmla="*/ 464610 w 464610"/>
                <a:gd name="connsiteY2" fmla="*/ 914315 h 915030"/>
                <a:gd name="connsiteX3" fmla="*/ 457515 w 464610"/>
                <a:gd name="connsiteY3" fmla="*/ 915030 h 915030"/>
                <a:gd name="connsiteX4" fmla="*/ 0 w 464610"/>
                <a:gd name="connsiteY4" fmla="*/ 457515 h 915030"/>
                <a:gd name="connsiteX5" fmla="*/ 457515 w 464610"/>
                <a:gd name="connsiteY5" fmla="*/ 0 h 915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10" h="915030">
                  <a:moveTo>
                    <a:pt x="457515" y="0"/>
                  </a:moveTo>
                  <a:lnTo>
                    <a:pt x="464610" y="715"/>
                  </a:lnTo>
                  <a:lnTo>
                    <a:pt x="464610" y="914315"/>
                  </a:lnTo>
                  <a:lnTo>
                    <a:pt x="457515" y="915030"/>
                  </a:lnTo>
                  <a:cubicBezTo>
                    <a:pt x="204836" y="915030"/>
                    <a:pt x="0" y="710194"/>
                    <a:pt x="0" y="457515"/>
                  </a:cubicBezTo>
                  <a:cubicBezTo>
                    <a:pt x="0" y="204836"/>
                    <a:pt x="204836" y="0"/>
                    <a:pt x="45751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7873395" y="2632123"/>
              <a:ext cx="233477" cy="475408"/>
            </a:xfrm>
            <a:custGeom>
              <a:avLst/>
              <a:gdLst>
                <a:gd name="connsiteX0" fmla="*/ 0 w 450421"/>
                <a:gd name="connsiteY0" fmla="*/ 0 h 913600"/>
                <a:gd name="connsiteX1" fmla="*/ 85112 w 450421"/>
                <a:gd name="connsiteY1" fmla="*/ 8580 h 913600"/>
                <a:gd name="connsiteX2" fmla="*/ 450421 w 450421"/>
                <a:gd name="connsiteY2" fmla="*/ 456800 h 913600"/>
                <a:gd name="connsiteX3" fmla="*/ 85112 w 450421"/>
                <a:gd name="connsiteY3" fmla="*/ 905020 h 913600"/>
                <a:gd name="connsiteX4" fmla="*/ 0 w 450421"/>
                <a:gd name="connsiteY4" fmla="*/ 913600 h 91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421" h="913600">
                  <a:moveTo>
                    <a:pt x="0" y="0"/>
                  </a:moveTo>
                  <a:lnTo>
                    <a:pt x="85112" y="8580"/>
                  </a:lnTo>
                  <a:cubicBezTo>
                    <a:pt x="293594" y="51242"/>
                    <a:pt x="450421" y="235706"/>
                    <a:pt x="450421" y="456800"/>
                  </a:cubicBezTo>
                  <a:cubicBezTo>
                    <a:pt x="450421" y="677894"/>
                    <a:pt x="293594" y="862358"/>
                    <a:pt x="85112" y="905020"/>
                  </a:cubicBezTo>
                  <a:lnTo>
                    <a:pt x="0" y="913600"/>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7855372" y="2585185"/>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7855372" y="3119202"/>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8123875" y="2851255"/>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8044839" y="2661898"/>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8043341" y="3038248"/>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7667135" y="3041854"/>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7586869" y="2852997"/>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7665224" y="2662163"/>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044451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en-US" smtClean="0"/>
              <a:t>Your Date Here</a:t>
            </a:r>
            <a:endParaRPr lang="en-US"/>
          </a:p>
        </p:txBody>
      </p:sp>
      <p:sp>
        <p:nvSpPr>
          <p:cNvPr id="5" name="Footer Placeholder 4"/>
          <p:cNvSpPr>
            <a:spLocks noGrp="1"/>
          </p:cNvSpPr>
          <p:nvPr>
            <p:ph type="ftr" sz="quarter" idx="11"/>
          </p:nvPr>
        </p:nvSpPr>
        <p:spPr/>
        <p:txBody>
          <a:bodyPr/>
          <a:lstStyle/>
          <a:p>
            <a:r>
              <a:rPr lang="en-US" smtClean="0"/>
              <a:t>Your Footer Here</a:t>
            </a:r>
            <a:endParaRPr lang="en-US"/>
          </a:p>
        </p:txBody>
      </p:sp>
      <p:sp>
        <p:nvSpPr>
          <p:cNvPr id="6" name="Slide Number Placeholder 5"/>
          <p:cNvSpPr>
            <a:spLocks noGrp="1"/>
          </p:cNvSpPr>
          <p:nvPr>
            <p:ph type="sldNum" sz="quarter" idx="12"/>
          </p:nvPr>
        </p:nvSpPr>
        <p:spPr/>
        <p:txBody>
          <a:bodyPr/>
          <a:lstStyle/>
          <a:p>
            <a:fld id="{FA3EE389-E41A-49AC-9975-3D3899FF737D}" type="slidenum">
              <a:rPr lang="en-US" smtClean="0"/>
              <a:t>‹#›</a:t>
            </a:fld>
            <a:endParaRPr lang="en-US"/>
          </a:p>
        </p:txBody>
      </p:sp>
    </p:spTree>
    <p:extLst>
      <p:ext uri="{BB962C8B-B14F-4D97-AF65-F5344CB8AC3E}">
        <p14:creationId xmlns:p14="http://schemas.microsoft.com/office/powerpoint/2010/main" val="1923491656"/>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en-US" smtClean="0"/>
              <a:t>Your Date Here</a:t>
            </a:r>
            <a:endParaRPr lang="en-US"/>
          </a:p>
        </p:txBody>
      </p:sp>
      <p:sp>
        <p:nvSpPr>
          <p:cNvPr id="5" name="Footer Placeholder 4"/>
          <p:cNvSpPr>
            <a:spLocks noGrp="1"/>
          </p:cNvSpPr>
          <p:nvPr>
            <p:ph type="ftr" sz="quarter" idx="11"/>
          </p:nvPr>
        </p:nvSpPr>
        <p:spPr/>
        <p:txBody>
          <a:bodyPr/>
          <a:lstStyle/>
          <a:p>
            <a:r>
              <a:rPr lang="en-US" smtClean="0"/>
              <a:t>Your Footer Here</a:t>
            </a:r>
            <a:endParaRPr lang="en-US"/>
          </a:p>
        </p:txBody>
      </p:sp>
      <p:sp>
        <p:nvSpPr>
          <p:cNvPr id="6" name="Slide Number Placeholder 5"/>
          <p:cNvSpPr>
            <a:spLocks noGrp="1"/>
          </p:cNvSpPr>
          <p:nvPr>
            <p:ph type="sldNum" sz="quarter" idx="12"/>
          </p:nvPr>
        </p:nvSpPr>
        <p:spPr/>
        <p:txBody>
          <a:bodyPr/>
          <a:lstStyle/>
          <a:p>
            <a:fld id="{FA3EE389-E41A-49AC-9975-3D3899FF737D}"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326939662"/>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en-US" smtClean="0"/>
              <a:t>Your Date Here</a:t>
            </a:r>
            <a:endParaRPr lang="en-US"/>
          </a:p>
        </p:txBody>
      </p:sp>
      <p:sp>
        <p:nvSpPr>
          <p:cNvPr id="5" name="Footer Placeholder 4"/>
          <p:cNvSpPr>
            <a:spLocks noGrp="1"/>
          </p:cNvSpPr>
          <p:nvPr>
            <p:ph type="ftr" sz="quarter" idx="11"/>
          </p:nvPr>
        </p:nvSpPr>
        <p:spPr/>
        <p:txBody>
          <a:bodyPr/>
          <a:lstStyle/>
          <a:p>
            <a:r>
              <a:rPr lang="en-US" smtClean="0"/>
              <a:t>Your Footer Here</a:t>
            </a:r>
            <a:endParaRPr lang="en-US"/>
          </a:p>
        </p:txBody>
      </p:sp>
      <p:sp>
        <p:nvSpPr>
          <p:cNvPr id="6" name="Slide Number Placeholder 5"/>
          <p:cNvSpPr>
            <a:spLocks noGrp="1"/>
          </p:cNvSpPr>
          <p:nvPr>
            <p:ph type="sldNum" sz="quarter" idx="12"/>
          </p:nvPr>
        </p:nvSpPr>
        <p:spPr/>
        <p:txBody>
          <a:bodyPr/>
          <a:lstStyle/>
          <a:p>
            <a:fld id="{FA3EE389-E41A-49AC-9975-3D3899FF737D}" type="slidenum">
              <a:rPr lang="en-US" smtClean="0"/>
              <a:t>‹#›</a:t>
            </a:fld>
            <a:endParaRPr lang="en-US"/>
          </a:p>
        </p:txBody>
      </p:sp>
    </p:spTree>
    <p:extLst>
      <p:ext uri="{BB962C8B-B14F-4D97-AF65-F5344CB8AC3E}">
        <p14:creationId xmlns:p14="http://schemas.microsoft.com/office/powerpoint/2010/main" val="1368616257"/>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en-US" smtClean="0"/>
              <a:t>Your Date Here</a:t>
            </a:r>
            <a:endParaRPr lang="en-US"/>
          </a:p>
        </p:txBody>
      </p:sp>
      <p:sp>
        <p:nvSpPr>
          <p:cNvPr id="5" name="Footer Placeholder 4"/>
          <p:cNvSpPr>
            <a:spLocks noGrp="1"/>
          </p:cNvSpPr>
          <p:nvPr>
            <p:ph type="ftr" sz="quarter" idx="11"/>
          </p:nvPr>
        </p:nvSpPr>
        <p:spPr/>
        <p:txBody>
          <a:bodyPr/>
          <a:lstStyle/>
          <a:p>
            <a:r>
              <a:rPr lang="en-US" smtClean="0"/>
              <a:t>Your Footer Here</a:t>
            </a:r>
            <a:endParaRPr lang="en-US"/>
          </a:p>
        </p:txBody>
      </p:sp>
      <p:sp>
        <p:nvSpPr>
          <p:cNvPr id="6" name="Slide Number Placeholder 5"/>
          <p:cNvSpPr>
            <a:spLocks noGrp="1"/>
          </p:cNvSpPr>
          <p:nvPr>
            <p:ph type="sldNum" sz="quarter" idx="12"/>
          </p:nvPr>
        </p:nvSpPr>
        <p:spPr/>
        <p:txBody>
          <a:bodyPr/>
          <a:lstStyle/>
          <a:p>
            <a:fld id="{FA3EE389-E41A-49AC-9975-3D3899FF737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41507110"/>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en-US" smtClean="0"/>
              <a:t>Your Date Here</a:t>
            </a:r>
            <a:endParaRPr lang="en-US"/>
          </a:p>
        </p:txBody>
      </p:sp>
      <p:sp>
        <p:nvSpPr>
          <p:cNvPr id="5" name="Footer Placeholder 4"/>
          <p:cNvSpPr>
            <a:spLocks noGrp="1"/>
          </p:cNvSpPr>
          <p:nvPr>
            <p:ph type="ftr" sz="quarter" idx="11"/>
          </p:nvPr>
        </p:nvSpPr>
        <p:spPr/>
        <p:txBody>
          <a:bodyPr/>
          <a:lstStyle/>
          <a:p>
            <a:r>
              <a:rPr lang="en-US" smtClean="0"/>
              <a:t>Your Footer Here</a:t>
            </a:r>
            <a:endParaRPr lang="en-US"/>
          </a:p>
        </p:txBody>
      </p:sp>
      <p:sp>
        <p:nvSpPr>
          <p:cNvPr id="6" name="Slide Number Placeholder 5"/>
          <p:cNvSpPr>
            <a:spLocks noGrp="1"/>
          </p:cNvSpPr>
          <p:nvPr>
            <p:ph type="sldNum" sz="quarter" idx="12"/>
          </p:nvPr>
        </p:nvSpPr>
        <p:spPr/>
        <p:txBody>
          <a:bodyPr/>
          <a:lstStyle/>
          <a:p>
            <a:fld id="{FA3EE389-E41A-49AC-9975-3D3899FF737D}" type="slidenum">
              <a:rPr lang="en-US" smtClean="0"/>
              <a:t>‹#›</a:t>
            </a:fld>
            <a:endParaRPr lang="en-US"/>
          </a:p>
        </p:txBody>
      </p:sp>
    </p:spTree>
    <p:extLst>
      <p:ext uri="{BB962C8B-B14F-4D97-AF65-F5344CB8AC3E}">
        <p14:creationId xmlns:p14="http://schemas.microsoft.com/office/powerpoint/2010/main" val="3256349505"/>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Your Date Here</a:t>
            </a:r>
            <a:endParaRPr lang="en-US"/>
          </a:p>
        </p:txBody>
      </p:sp>
      <p:sp>
        <p:nvSpPr>
          <p:cNvPr id="5" name="Footer Placeholder 4"/>
          <p:cNvSpPr>
            <a:spLocks noGrp="1"/>
          </p:cNvSpPr>
          <p:nvPr>
            <p:ph type="ftr" sz="quarter" idx="11"/>
          </p:nvPr>
        </p:nvSpPr>
        <p:spPr/>
        <p:txBody>
          <a:bodyPr/>
          <a:lstStyle/>
          <a:p>
            <a:r>
              <a:rPr lang="en-US" smtClean="0"/>
              <a:t>Your Footer Here</a:t>
            </a:r>
            <a:endParaRPr lang="en-US"/>
          </a:p>
        </p:txBody>
      </p:sp>
      <p:sp>
        <p:nvSpPr>
          <p:cNvPr id="6" name="Slide Number Placeholder 5"/>
          <p:cNvSpPr>
            <a:spLocks noGrp="1"/>
          </p:cNvSpPr>
          <p:nvPr>
            <p:ph type="sldNum" sz="quarter" idx="12"/>
          </p:nvPr>
        </p:nvSpPr>
        <p:spPr/>
        <p:txBody>
          <a:bodyPr/>
          <a:lstStyle/>
          <a:p>
            <a:fld id="{FA3EE389-E41A-49AC-9975-3D3899FF737D}" type="slidenum">
              <a:rPr lang="en-US" smtClean="0"/>
              <a:t>‹#›</a:t>
            </a:fld>
            <a:endParaRPr lang="en-US"/>
          </a:p>
        </p:txBody>
      </p:sp>
    </p:spTree>
    <p:extLst>
      <p:ext uri="{BB962C8B-B14F-4D97-AF65-F5344CB8AC3E}">
        <p14:creationId xmlns:p14="http://schemas.microsoft.com/office/powerpoint/2010/main" val="1935483561"/>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Your Date Here</a:t>
            </a:r>
            <a:endParaRPr lang="en-US"/>
          </a:p>
        </p:txBody>
      </p:sp>
      <p:sp>
        <p:nvSpPr>
          <p:cNvPr id="5" name="Footer Placeholder 4"/>
          <p:cNvSpPr>
            <a:spLocks noGrp="1"/>
          </p:cNvSpPr>
          <p:nvPr>
            <p:ph type="ftr" sz="quarter" idx="11"/>
          </p:nvPr>
        </p:nvSpPr>
        <p:spPr/>
        <p:txBody>
          <a:bodyPr/>
          <a:lstStyle/>
          <a:p>
            <a:r>
              <a:rPr lang="en-US" smtClean="0"/>
              <a:t>Your Footer Here</a:t>
            </a:r>
            <a:endParaRPr lang="en-US"/>
          </a:p>
        </p:txBody>
      </p:sp>
      <p:sp>
        <p:nvSpPr>
          <p:cNvPr id="6" name="Slide Number Placeholder 5"/>
          <p:cNvSpPr>
            <a:spLocks noGrp="1"/>
          </p:cNvSpPr>
          <p:nvPr>
            <p:ph type="sldNum" sz="quarter" idx="12"/>
          </p:nvPr>
        </p:nvSpPr>
        <p:spPr/>
        <p:txBody>
          <a:bodyPr/>
          <a:lstStyle/>
          <a:p>
            <a:fld id="{FA3EE389-E41A-49AC-9975-3D3899FF737D}" type="slidenum">
              <a:rPr lang="en-US" smtClean="0"/>
              <a:t>‹#›</a:t>
            </a:fld>
            <a:endParaRPr lang="en-US"/>
          </a:p>
        </p:txBody>
      </p:sp>
    </p:spTree>
    <p:extLst>
      <p:ext uri="{BB962C8B-B14F-4D97-AF65-F5344CB8AC3E}">
        <p14:creationId xmlns:p14="http://schemas.microsoft.com/office/powerpoint/2010/main" val="3796844183"/>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Rocket - Title and Content Blue">
    <p:bg>
      <p:bgPr>
        <a:solidFill>
          <a:srgbClr val="0FAECC"/>
        </a:solidFill>
        <a:effectLst/>
      </p:bgPr>
    </p:bg>
    <p:spTree>
      <p:nvGrpSpPr>
        <p:cNvPr id="1" name=""/>
        <p:cNvGrpSpPr/>
        <p:nvPr/>
      </p:nvGrpSpPr>
      <p:grpSpPr>
        <a:xfrm>
          <a:off x="0" y="0"/>
          <a:ext cx="0" cy="0"/>
          <a:chOff x="0" y="0"/>
          <a:chExt cx="0" cy="0"/>
        </a:xfrm>
      </p:grpSpPr>
      <p:sp>
        <p:nvSpPr>
          <p:cNvPr id="47" name="Freeform 46"/>
          <p:cNvSpPr/>
          <p:nvPr userDrawn="1"/>
        </p:nvSpPr>
        <p:spPr>
          <a:xfrm>
            <a:off x="477886" y="4094021"/>
            <a:ext cx="11714114" cy="2763979"/>
          </a:xfrm>
          <a:custGeom>
            <a:avLst/>
            <a:gdLst>
              <a:gd name="connsiteX0" fmla="*/ 532885 w 11711288"/>
              <a:gd name="connsiteY0" fmla="*/ 1445270 h 2600767"/>
              <a:gd name="connsiteX1" fmla="*/ 1065770 w 11711288"/>
              <a:gd name="connsiteY1" fmla="*/ 1958510 h 2600767"/>
              <a:gd name="connsiteX2" fmla="*/ 532885 w 11711288"/>
              <a:gd name="connsiteY2" fmla="*/ 2471750 h 2600767"/>
              <a:gd name="connsiteX3" fmla="*/ 0 w 11711288"/>
              <a:gd name="connsiteY3" fmla="*/ 1958510 h 2600767"/>
              <a:gd name="connsiteX4" fmla="*/ 532885 w 11711288"/>
              <a:gd name="connsiteY4" fmla="*/ 1445270 h 2600767"/>
              <a:gd name="connsiteX5" fmla="*/ 10394040 w 11711288"/>
              <a:gd name="connsiteY5" fmla="*/ 0 h 2600767"/>
              <a:gd name="connsiteX6" fmla="*/ 11087382 w 11711288"/>
              <a:gd name="connsiteY6" fmla="*/ 442635 h 2600767"/>
              <a:gd name="connsiteX7" fmla="*/ 11122847 w 11711288"/>
              <a:gd name="connsiteY7" fmla="*/ 552674 h 2600767"/>
              <a:gd name="connsiteX8" fmla="*/ 11169364 w 11711288"/>
              <a:gd name="connsiteY8" fmla="*/ 528356 h 2600767"/>
              <a:gd name="connsiteX9" fmla="*/ 11389302 w 11711288"/>
              <a:gd name="connsiteY9" fmla="*/ 485590 h 2600767"/>
              <a:gd name="connsiteX10" fmla="*/ 11705219 w 11711288"/>
              <a:gd name="connsiteY10" fmla="*/ 578532 h 2600767"/>
              <a:gd name="connsiteX11" fmla="*/ 11711288 w 11711288"/>
              <a:gd name="connsiteY11" fmla="*/ 583355 h 2600767"/>
              <a:gd name="connsiteX12" fmla="*/ 11711288 w 11711288"/>
              <a:gd name="connsiteY12" fmla="*/ 1476240 h 2600767"/>
              <a:gd name="connsiteX13" fmla="*/ 11705219 w 11711288"/>
              <a:gd name="connsiteY13" fmla="*/ 1481062 h 2600767"/>
              <a:gd name="connsiteX14" fmla="*/ 11389302 w 11711288"/>
              <a:gd name="connsiteY14" fmla="*/ 1574004 h 2600767"/>
              <a:gd name="connsiteX15" fmla="*/ 10920765 w 11711288"/>
              <a:gd name="connsiteY15" fmla="*/ 1334069 h 2600767"/>
              <a:gd name="connsiteX16" fmla="*/ 10884716 w 11711288"/>
              <a:gd name="connsiteY16" fmla="*/ 1270102 h 2600767"/>
              <a:gd name="connsiteX17" fmla="*/ 10814756 w 11711288"/>
              <a:gd name="connsiteY17" fmla="*/ 1325696 h 2600767"/>
              <a:gd name="connsiteX18" fmla="*/ 10394040 w 11711288"/>
              <a:gd name="connsiteY18" fmla="*/ 1449470 h 2600767"/>
              <a:gd name="connsiteX19" fmla="*/ 10242390 w 11711288"/>
              <a:gd name="connsiteY19" fmla="*/ 1434746 h 2600767"/>
              <a:gd name="connsiteX20" fmla="*/ 10167885 w 11711288"/>
              <a:gd name="connsiteY20" fmla="*/ 1412471 h 2600767"/>
              <a:gd name="connsiteX21" fmla="*/ 10141694 w 11711288"/>
              <a:gd name="connsiteY21" fmla="*/ 1458946 h 2600767"/>
              <a:gd name="connsiteX22" fmla="*/ 9517730 w 11711288"/>
              <a:gd name="connsiteY22" fmla="*/ 1778475 h 2600767"/>
              <a:gd name="connsiteX23" fmla="*/ 9097014 w 11711288"/>
              <a:gd name="connsiteY23" fmla="*/ 1654702 h 2600767"/>
              <a:gd name="connsiteX24" fmla="*/ 9066729 w 11711288"/>
              <a:gd name="connsiteY24" fmla="*/ 1630635 h 2600767"/>
              <a:gd name="connsiteX25" fmla="*/ 8994278 w 11711288"/>
              <a:gd name="connsiteY25" fmla="*/ 1715209 h 2600767"/>
              <a:gd name="connsiteX26" fmla="*/ 8536434 w 11711288"/>
              <a:gd name="connsiteY26" fmla="*/ 1897863 h 2600767"/>
              <a:gd name="connsiteX27" fmla="*/ 8078590 w 11711288"/>
              <a:gd name="connsiteY27" fmla="*/ 1715209 h 2600767"/>
              <a:gd name="connsiteX28" fmla="*/ 8066112 w 11711288"/>
              <a:gd name="connsiteY28" fmla="*/ 1700643 h 2600767"/>
              <a:gd name="connsiteX29" fmla="*/ 8070847 w 11711288"/>
              <a:gd name="connsiteY29" fmla="*/ 1745886 h 2600767"/>
              <a:gd name="connsiteX30" fmla="*/ 7395308 w 11711288"/>
              <a:gd name="connsiteY30" fmla="*/ 2466880 h 2600767"/>
              <a:gd name="connsiteX31" fmla="*/ 7342946 w 11711288"/>
              <a:gd name="connsiteY31" fmla="*/ 2469426 h 2600767"/>
              <a:gd name="connsiteX32" fmla="*/ 7306912 w 11711288"/>
              <a:gd name="connsiteY32" fmla="*/ 2533366 h 2600767"/>
              <a:gd name="connsiteX33" fmla="*/ 7253266 w 11711288"/>
              <a:gd name="connsiteY33" fmla="*/ 2600767 h 2600767"/>
              <a:gd name="connsiteX34" fmla="*/ 6112631 w 11711288"/>
              <a:gd name="connsiteY34" fmla="*/ 2600767 h 2600767"/>
              <a:gd name="connsiteX35" fmla="*/ 6058984 w 11711288"/>
              <a:gd name="connsiteY35" fmla="*/ 2533366 h 2600767"/>
              <a:gd name="connsiteX36" fmla="*/ 5996805 w 11711288"/>
              <a:gd name="connsiteY36" fmla="*/ 2423033 h 2600767"/>
              <a:gd name="connsiteX37" fmla="*/ 5897525 w 11711288"/>
              <a:gd name="connsiteY37" fmla="*/ 2501927 h 2600767"/>
              <a:gd name="connsiteX38" fmla="*/ 5700574 w 11711288"/>
              <a:gd name="connsiteY38" fmla="*/ 2593118 h 2600767"/>
              <a:gd name="connsiteX39" fmla="*/ 5666110 w 11711288"/>
              <a:gd name="connsiteY39" fmla="*/ 2600767 h 2600767"/>
              <a:gd name="connsiteX40" fmla="*/ 5291012 w 11711288"/>
              <a:gd name="connsiteY40" fmla="*/ 2600767 h 2600767"/>
              <a:gd name="connsiteX41" fmla="*/ 5183912 w 11711288"/>
              <a:gd name="connsiteY41" fmla="*/ 2568747 h 2600767"/>
              <a:gd name="connsiteX42" fmla="*/ 5086078 w 11711288"/>
              <a:gd name="connsiteY42" fmla="*/ 2517601 h 2600767"/>
              <a:gd name="connsiteX43" fmla="*/ 5077373 w 11711288"/>
              <a:gd name="connsiteY43" fmla="*/ 2600767 h 2600767"/>
              <a:gd name="connsiteX44" fmla="*/ 3594217 w 11711288"/>
              <a:gd name="connsiteY44" fmla="*/ 2600767 h 2600767"/>
              <a:gd name="connsiteX45" fmla="*/ 3583320 w 11711288"/>
              <a:gd name="connsiteY45" fmla="*/ 2496656 h 2600767"/>
              <a:gd name="connsiteX46" fmla="*/ 3583955 w 11711288"/>
              <a:gd name="connsiteY46" fmla="*/ 2490597 h 2600767"/>
              <a:gd name="connsiteX47" fmla="*/ 3538978 w 11711288"/>
              <a:gd name="connsiteY47" fmla="*/ 2486230 h 2600767"/>
              <a:gd name="connsiteX48" fmla="*/ 3269566 w 11711288"/>
              <a:gd name="connsiteY48" fmla="*/ 2346333 h 2600767"/>
              <a:gd name="connsiteX49" fmla="*/ 3226617 w 11711288"/>
              <a:gd name="connsiteY49" fmla="*/ 2296198 h 2600767"/>
              <a:gd name="connsiteX50" fmla="*/ 3213705 w 11711288"/>
              <a:gd name="connsiteY50" fmla="*/ 2336263 h 2600767"/>
              <a:gd name="connsiteX51" fmla="*/ 3026210 w 11711288"/>
              <a:gd name="connsiteY51" fmla="*/ 2590761 h 2600767"/>
              <a:gd name="connsiteX52" fmla="*/ 3012988 w 11711288"/>
              <a:gd name="connsiteY52" fmla="*/ 2600767 h 2600767"/>
              <a:gd name="connsiteX53" fmla="*/ 2030435 w 11711288"/>
              <a:gd name="connsiteY53" fmla="*/ 2600767 h 2600767"/>
              <a:gd name="connsiteX54" fmla="*/ 1987629 w 11711288"/>
              <a:gd name="connsiteY54" fmla="*/ 2566751 h 2600767"/>
              <a:gd name="connsiteX55" fmla="*/ 1767116 w 11711288"/>
              <a:gd name="connsiteY55" fmla="*/ 2054012 h 2600767"/>
              <a:gd name="connsiteX56" fmla="*/ 2519993 w 11711288"/>
              <a:gd name="connsiteY56" fmla="*/ 1328890 h 2600767"/>
              <a:gd name="connsiteX57" fmla="*/ 3144289 w 11711288"/>
              <a:gd name="connsiteY57" fmla="*/ 1648590 h 2600767"/>
              <a:gd name="connsiteX58" fmla="*/ 3187881 w 11711288"/>
              <a:gd name="connsiteY58" fmla="*/ 1725941 h 2600767"/>
              <a:gd name="connsiteX59" fmla="*/ 3204496 w 11711288"/>
              <a:gd name="connsiteY59" fmla="*/ 1696460 h 2600767"/>
              <a:gd name="connsiteX60" fmla="*/ 3646373 w 11711288"/>
              <a:gd name="connsiteY60" fmla="*/ 1470177 h 2600767"/>
              <a:gd name="connsiteX61" fmla="*/ 4137381 w 11711288"/>
              <a:gd name="connsiteY61" fmla="*/ 1783641 h 2600767"/>
              <a:gd name="connsiteX62" fmla="*/ 4142373 w 11711288"/>
              <a:gd name="connsiteY62" fmla="*/ 1799134 h 2600767"/>
              <a:gd name="connsiteX63" fmla="*/ 4184146 w 11711288"/>
              <a:gd name="connsiteY63" fmla="*/ 1786645 h 2600767"/>
              <a:gd name="connsiteX64" fmla="*/ 4335795 w 11711288"/>
              <a:gd name="connsiteY64" fmla="*/ 1771921 h 2600767"/>
              <a:gd name="connsiteX65" fmla="*/ 4628692 w 11711288"/>
              <a:gd name="connsiteY65" fmla="*/ 1828875 h 2600767"/>
              <a:gd name="connsiteX66" fmla="*/ 4726528 w 11711288"/>
              <a:gd name="connsiteY66" fmla="*/ 1880020 h 2600767"/>
              <a:gd name="connsiteX67" fmla="*/ 4739622 w 11711288"/>
              <a:gd name="connsiteY67" fmla="*/ 1754906 h 2600767"/>
              <a:gd name="connsiteX68" fmla="*/ 5476809 w 11711288"/>
              <a:gd name="connsiteY68" fmla="*/ 1176230 h 2600767"/>
              <a:gd name="connsiteX69" fmla="*/ 6100773 w 11711288"/>
              <a:gd name="connsiteY69" fmla="*/ 1495759 h 2600767"/>
              <a:gd name="connsiteX70" fmla="*/ 6163704 w 11711288"/>
              <a:gd name="connsiteY70" fmla="*/ 1607424 h 2600767"/>
              <a:gd name="connsiteX71" fmla="*/ 6225521 w 11711288"/>
              <a:gd name="connsiteY71" fmla="*/ 1552662 h 2600767"/>
              <a:gd name="connsiteX72" fmla="*/ 6606012 w 11711288"/>
              <a:gd name="connsiteY72" fmla="*/ 1407167 h 2600767"/>
              <a:gd name="connsiteX73" fmla="*/ 6658374 w 11711288"/>
              <a:gd name="connsiteY73" fmla="*/ 1404620 h 2600767"/>
              <a:gd name="connsiteX74" fmla="*/ 6694408 w 11711288"/>
              <a:gd name="connsiteY74" fmla="*/ 1340680 h 2600767"/>
              <a:gd name="connsiteX75" fmla="*/ 7318372 w 11711288"/>
              <a:gd name="connsiteY75" fmla="*/ 1021151 h 2600767"/>
              <a:gd name="connsiteX76" fmla="*/ 7850452 w 11711288"/>
              <a:gd name="connsiteY76" fmla="*/ 1233421 h 2600767"/>
              <a:gd name="connsiteX77" fmla="*/ 7889435 w 11711288"/>
              <a:gd name="connsiteY77" fmla="*/ 1278927 h 2600767"/>
              <a:gd name="connsiteX78" fmla="*/ 7888945 w 11711288"/>
              <a:gd name="connsiteY78" fmla="*/ 1274243 h 2600767"/>
              <a:gd name="connsiteX79" fmla="*/ 8536434 w 11711288"/>
              <a:gd name="connsiteY79" fmla="*/ 650623 h 2600767"/>
              <a:gd name="connsiteX80" fmla="*/ 8788466 w 11711288"/>
              <a:gd name="connsiteY80" fmla="*/ 699630 h 2600767"/>
              <a:gd name="connsiteX81" fmla="*/ 8847560 w 11711288"/>
              <a:gd name="connsiteY81" fmla="*/ 730523 h 2600767"/>
              <a:gd name="connsiteX82" fmla="*/ 8893766 w 11711288"/>
              <a:gd name="connsiteY82" fmla="*/ 648534 h 2600767"/>
              <a:gd name="connsiteX83" fmla="*/ 9517730 w 11711288"/>
              <a:gd name="connsiteY83" fmla="*/ 329005 h 2600767"/>
              <a:gd name="connsiteX84" fmla="*/ 9669380 w 11711288"/>
              <a:gd name="connsiteY84" fmla="*/ 343729 h 2600767"/>
              <a:gd name="connsiteX85" fmla="*/ 9743884 w 11711288"/>
              <a:gd name="connsiteY85" fmla="*/ 366004 h 2600767"/>
              <a:gd name="connsiteX86" fmla="*/ 9770076 w 11711288"/>
              <a:gd name="connsiteY86" fmla="*/ 319529 h 2600767"/>
              <a:gd name="connsiteX87" fmla="*/ 10394040 w 11711288"/>
              <a:gd name="connsiteY87" fmla="*/ 0 h 26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11288" h="2600767">
                <a:moveTo>
                  <a:pt x="532885" y="1445270"/>
                </a:moveTo>
                <a:cubicBezTo>
                  <a:pt x="827189" y="1445270"/>
                  <a:pt x="1065770" y="1675055"/>
                  <a:pt x="1065770" y="1958510"/>
                </a:cubicBezTo>
                <a:cubicBezTo>
                  <a:pt x="1065770" y="2241965"/>
                  <a:pt x="827189" y="2471750"/>
                  <a:pt x="532885" y="2471750"/>
                </a:cubicBezTo>
                <a:cubicBezTo>
                  <a:pt x="238581" y="2471750"/>
                  <a:pt x="0" y="2241965"/>
                  <a:pt x="0" y="1958510"/>
                </a:cubicBezTo>
                <a:cubicBezTo>
                  <a:pt x="0" y="1675055"/>
                  <a:pt x="238581" y="1445270"/>
                  <a:pt x="532885" y="1445270"/>
                </a:cubicBezTo>
                <a:close/>
                <a:moveTo>
                  <a:pt x="10394040" y="0"/>
                </a:moveTo>
                <a:cubicBezTo>
                  <a:pt x="10705725" y="0"/>
                  <a:pt x="10973150" y="182517"/>
                  <a:pt x="11087382" y="442635"/>
                </a:cubicBezTo>
                <a:lnTo>
                  <a:pt x="11122847" y="552674"/>
                </a:lnTo>
                <a:lnTo>
                  <a:pt x="11169364" y="528356"/>
                </a:lnTo>
                <a:cubicBezTo>
                  <a:pt x="11236964" y="500818"/>
                  <a:pt x="11311287" y="485590"/>
                  <a:pt x="11389302" y="485590"/>
                </a:cubicBezTo>
                <a:cubicBezTo>
                  <a:pt x="11506325" y="485590"/>
                  <a:pt x="11615039" y="519854"/>
                  <a:pt x="11705219" y="578532"/>
                </a:cubicBezTo>
                <a:lnTo>
                  <a:pt x="11711288" y="583355"/>
                </a:lnTo>
                <a:lnTo>
                  <a:pt x="11711288" y="1476240"/>
                </a:lnTo>
                <a:lnTo>
                  <a:pt x="11705219" y="1481062"/>
                </a:lnTo>
                <a:cubicBezTo>
                  <a:pt x="11615039" y="1539741"/>
                  <a:pt x="11506325" y="1574004"/>
                  <a:pt x="11389302" y="1574004"/>
                </a:cubicBezTo>
                <a:cubicBezTo>
                  <a:pt x="11194264" y="1574004"/>
                  <a:pt x="11022306" y="1478829"/>
                  <a:pt x="10920765" y="1334069"/>
                </a:cubicBezTo>
                <a:lnTo>
                  <a:pt x="10884716" y="1270102"/>
                </a:lnTo>
                <a:lnTo>
                  <a:pt x="10814756" y="1325696"/>
                </a:lnTo>
                <a:cubicBezTo>
                  <a:pt x="10694660" y="1403841"/>
                  <a:pt x="10549882" y="1449470"/>
                  <a:pt x="10394040" y="1449470"/>
                </a:cubicBezTo>
                <a:cubicBezTo>
                  <a:pt x="10342092" y="1449470"/>
                  <a:pt x="10291374" y="1444400"/>
                  <a:pt x="10242390" y="1434746"/>
                </a:cubicBezTo>
                <a:lnTo>
                  <a:pt x="10167885" y="1412471"/>
                </a:lnTo>
                <a:lnTo>
                  <a:pt x="10141694" y="1458946"/>
                </a:lnTo>
                <a:cubicBezTo>
                  <a:pt x="10006469" y="1651727"/>
                  <a:pt x="9777468" y="1778475"/>
                  <a:pt x="9517730" y="1778475"/>
                </a:cubicBezTo>
                <a:cubicBezTo>
                  <a:pt x="9361887" y="1778475"/>
                  <a:pt x="9217110" y="1732846"/>
                  <a:pt x="9097014" y="1654702"/>
                </a:cubicBezTo>
                <a:lnTo>
                  <a:pt x="9066729" y="1630635"/>
                </a:lnTo>
                <a:lnTo>
                  <a:pt x="8994278" y="1715209"/>
                </a:lnTo>
                <a:cubicBezTo>
                  <a:pt x="8877105" y="1828062"/>
                  <a:pt x="8715233" y="1897863"/>
                  <a:pt x="8536434" y="1897863"/>
                </a:cubicBezTo>
                <a:cubicBezTo>
                  <a:pt x="8357635" y="1897863"/>
                  <a:pt x="8195763" y="1828062"/>
                  <a:pt x="8078590" y="1715209"/>
                </a:cubicBezTo>
                <a:lnTo>
                  <a:pt x="8066112" y="1700643"/>
                </a:lnTo>
                <a:lnTo>
                  <a:pt x="8070847" y="1745886"/>
                </a:lnTo>
                <a:cubicBezTo>
                  <a:pt x="8070847" y="2121130"/>
                  <a:pt x="7774748" y="2429766"/>
                  <a:pt x="7395308" y="2466880"/>
                </a:cubicBezTo>
                <a:lnTo>
                  <a:pt x="7342946" y="2469426"/>
                </a:lnTo>
                <a:lnTo>
                  <a:pt x="7306912" y="2533366"/>
                </a:lnTo>
                <a:lnTo>
                  <a:pt x="7253266" y="2600767"/>
                </a:lnTo>
                <a:lnTo>
                  <a:pt x="6112631" y="2600767"/>
                </a:lnTo>
                <a:lnTo>
                  <a:pt x="6058984" y="2533366"/>
                </a:lnTo>
                <a:lnTo>
                  <a:pt x="5996805" y="2423033"/>
                </a:lnTo>
                <a:lnTo>
                  <a:pt x="5897525" y="2501927"/>
                </a:lnTo>
                <a:cubicBezTo>
                  <a:pt x="5837478" y="2540999"/>
                  <a:pt x="5771259" y="2571943"/>
                  <a:pt x="5700574" y="2593118"/>
                </a:cubicBezTo>
                <a:lnTo>
                  <a:pt x="5666110" y="2600767"/>
                </a:lnTo>
                <a:lnTo>
                  <a:pt x="5291012" y="2600767"/>
                </a:lnTo>
                <a:lnTo>
                  <a:pt x="5183912" y="2568747"/>
                </a:lnTo>
                <a:lnTo>
                  <a:pt x="5086078" y="2517601"/>
                </a:lnTo>
                <a:lnTo>
                  <a:pt x="5077373" y="2600767"/>
                </a:lnTo>
                <a:lnTo>
                  <a:pt x="3594217" y="2600767"/>
                </a:lnTo>
                <a:lnTo>
                  <a:pt x="3583320" y="2496656"/>
                </a:lnTo>
                <a:lnTo>
                  <a:pt x="3583955" y="2490597"/>
                </a:lnTo>
                <a:lnTo>
                  <a:pt x="3538978" y="2486230"/>
                </a:lnTo>
                <a:cubicBezTo>
                  <a:pt x="3434909" y="2465720"/>
                  <a:pt x="3341891" y="2415991"/>
                  <a:pt x="3269566" y="2346333"/>
                </a:cubicBezTo>
                <a:lnTo>
                  <a:pt x="3226617" y="2296198"/>
                </a:lnTo>
                <a:lnTo>
                  <a:pt x="3213705" y="2336263"/>
                </a:lnTo>
                <a:cubicBezTo>
                  <a:pt x="3170845" y="2433860"/>
                  <a:pt x="3106431" y="2520538"/>
                  <a:pt x="3026210" y="2590761"/>
                </a:cubicBezTo>
                <a:lnTo>
                  <a:pt x="3012988" y="2600767"/>
                </a:lnTo>
                <a:lnTo>
                  <a:pt x="2030435" y="2600767"/>
                </a:lnTo>
                <a:lnTo>
                  <a:pt x="1987629" y="2566751"/>
                </a:lnTo>
                <a:cubicBezTo>
                  <a:pt x="1851385" y="2435530"/>
                  <a:pt x="1767116" y="2254249"/>
                  <a:pt x="1767116" y="2054012"/>
                </a:cubicBezTo>
                <a:cubicBezTo>
                  <a:pt x="1767116" y="1653538"/>
                  <a:pt x="2104190" y="1328890"/>
                  <a:pt x="2519993" y="1328890"/>
                </a:cubicBezTo>
                <a:cubicBezTo>
                  <a:pt x="2779869" y="1328890"/>
                  <a:pt x="3008992" y="1455706"/>
                  <a:pt x="3144289" y="1648590"/>
                </a:cubicBezTo>
                <a:lnTo>
                  <a:pt x="3187881" y="1725941"/>
                </a:lnTo>
                <a:lnTo>
                  <a:pt x="3204496" y="1696460"/>
                </a:lnTo>
                <a:cubicBezTo>
                  <a:pt x="3300259" y="1559937"/>
                  <a:pt x="3462432" y="1470177"/>
                  <a:pt x="3646373" y="1470177"/>
                </a:cubicBezTo>
                <a:cubicBezTo>
                  <a:pt x="3867099" y="1470177"/>
                  <a:pt x="4056485" y="1599431"/>
                  <a:pt x="4137381" y="1783641"/>
                </a:cubicBezTo>
                <a:lnTo>
                  <a:pt x="4142373" y="1799134"/>
                </a:lnTo>
                <a:lnTo>
                  <a:pt x="4184146" y="1786645"/>
                </a:lnTo>
                <a:cubicBezTo>
                  <a:pt x="4233130" y="1776991"/>
                  <a:pt x="4283848" y="1771921"/>
                  <a:pt x="4335795" y="1771921"/>
                </a:cubicBezTo>
                <a:cubicBezTo>
                  <a:pt x="4439690" y="1771921"/>
                  <a:pt x="4538667" y="1792201"/>
                  <a:pt x="4628692" y="1828875"/>
                </a:cubicBezTo>
                <a:lnTo>
                  <a:pt x="4726528" y="1880020"/>
                </a:lnTo>
                <a:lnTo>
                  <a:pt x="4739622" y="1754906"/>
                </a:lnTo>
                <a:cubicBezTo>
                  <a:pt x="4809788" y="1424656"/>
                  <a:pt x="5113178" y="1176230"/>
                  <a:pt x="5476809" y="1176230"/>
                </a:cubicBezTo>
                <a:cubicBezTo>
                  <a:pt x="5736548" y="1176230"/>
                  <a:pt x="5965548" y="1302978"/>
                  <a:pt x="6100773" y="1495759"/>
                </a:cubicBezTo>
                <a:lnTo>
                  <a:pt x="6163704" y="1607424"/>
                </a:lnTo>
                <a:lnTo>
                  <a:pt x="6225521" y="1552662"/>
                </a:lnTo>
                <a:cubicBezTo>
                  <a:pt x="6333152" y="1473185"/>
                  <a:pt x="6463723" y="1421085"/>
                  <a:pt x="6606012" y="1407167"/>
                </a:cubicBezTo>
                <a:lnTo>
                  <a:pt x="6658374" y="1404620"/>
                </a:lnTo>
                <a:lnTo>
                  <a:pt x="6694408" y="1340680"/>
                </a:lnTo>
                <a:cubicBezTo>
                  <a:pt x="6829634" y="1147899"/>
                  <a:pt x="7058635" y="1021151"/>
                  <a:pt x="7318372" y="1021151"/>
                </a:cubicBezTo>
                <a:cubicBezTo>
                  <a:pt x="7526162" y="1021151"/>
                  <a:pt x="7714281" y="1102270"/>
                  <a:pt x="7850452" y="1233421"/>
                </a:cubicBezTo>
                <a:lnTo>
                  <a:pt x="7889435" y="1278927"/>
                </a:lnTo>
                <a:lnTo>
                  <a:pt x="7888945" y="1274243"/>
                </a:lnTo>
                <a:cubicBezTo>
                  <a:pt x="7888945" y="929827"/>
                  <a:pt x="8178836" y="650623"/>
                  <a:pt x="8536434" y="650623"/>
                </a:cubicBezTo>
                <a:cubicBezTo>
                  <a:pt x="8625833" y="650623"/>
                  <a:pt x="8711001" y="668073"/>
                  <a:pt x="8788466" y="699630"/>
                </a:cubicBezTo>
                <a:lnTo>
                  <a:pt x="8847560" y="730523"/>
                </a:lnTo>
                <a:lnTo>
                  <a:pt x="8893766" y="648534"/>
                </a:lnTo>
                <a:cubicBezTo>
                  <a:pt x="9028991" y="455753"/>
                  <a:pt x="9257993" y="329005"/>
                  <a:pt x="9517730" y="329005"/>
                </a:cubicBezTo>
                <a:cubicBezTo>
                  <a:pt x="9569678" y="329005"/>
                  <a:pt x="9620396" y="334075"/>
                  <a:pt x="9669380" y="343729"/>
                </a:cubicBezTo>
                <a:lnTo>
                  <a:pt x="9743884" y="366004"/>
                </a:lnTo>
                <a:lnTo>
                  <a:pt x="9770076" y="319529"/>
                </a:lnTo>
                <a:cubicBezTo>
                  <a:pt x="9905301" y="126748"/>
                  <a:pt x="10134302" y="0"/>
                  <a:pt x="10394040" y="0"/>
                </a:cubicBezTo>
                <a:close/>
              </a:path>
            </a:pathLst>
          </a:custGeom>
          <a:solidFill>
            <a:srgbClr val="239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userDrawn="1"/>
        </p:nvSpPr>
        <p:spPr>
          <a:xfrm>
            <a:off x="477886" y="4257233"/>
            <a:ext cx="11711288" cy="2600767"/>
          </a:xfrm>
          <a:custGeom>
            <a:avLst/>
            <a:gdLst>
              <a:gd name="connsiteX0" fmla="*/ 532885 w 11711288"/>
              <a:gd name="connsiteY0" fmla="*/ 1445270 h 2600767"/>
              <a:gd name="connsiteX1" fmla="*/ 1065770 w 11711288"/>
              <a:gd name="connsiteY1" fmla="*/ 1958510 h 2600767"/>
              <a:gd name="connsiteX2" fmla="*/ 532885 w 11711288"/>
              <a:gd name="connsiteY2" fmla="*/ 2471750 h 2600767"/>
              <a:gd name="connsiteX3" fmla="*/ 0 w 11711288"/>
              <a:gd name="connsiteY3" fmla="*/ 1958510 h 2600767"/>
              <a:gd name="connsiteX4" fmla="*/ 532885 w 11711288"/>
              <a:gd name="connsiteY4" fmla="*/ 1445270 h 2600767"/>
              <a:gd name="connsiteX5" fmla="*/ 10394040 w 11711288"/>
              <a:gd name="connsiteY5" fmla="*/ 0 h 2600767"/>
              <a:gd name="connsiteX6" fmla="*/ 11087382 w 11711288"/>
              <a:gd name="connsiteY6" fmla="*/ 442635 h 2600767"/>
              <a:gd name="connsiteX7" fmla="*/ 11122847 w 11711288"/>
              <a:gd name="connsiteY7" fmla="*/ 552674 h 2600767"/>
              <a:gd name="connsiteX8" fmla="*/ 11169364 w 11711288"/>
              <a:gd name="connsiteY8" fmla="*/ 528356 h 2600767"/>
              <a:gd name="connsiteX9" fmla="*/ 11389302 w 11711288"/>
              <a:gd name="connsiteY9" fmla="*/ 485590 h 2600767"/>
              <a:gd name="connsiteX10" fmla="*/ 11705219 w 11711288"/>
              <a:gd name="connsiteY10" fmla="*/ 578532 h 2600767"/>
              <a:gd name="connsiteX11" fmla="*/ 11711288 w 11711288"/>
              <a:gd name="connsiteY11" fmla="*/ 583355 h 2600767"/>
              <a:gd name="connsiteX12" fmla="*/ 11711288 w 11711288"/>
              <a:gd name="connsiteY12" fmla="*/ 1476240 h 2600767"/>
              <a:gd name="connsiteX13" fmla="*/ 11705219 w 11711288"/>
              <a:gd name="connsiteY13" fmla="*/ 1481062 h 2600767"/>
              <a:gd name="connsiteX14" fmla="*/ 11389302 w 11711288"/>
              <a:gd name="connsiteY14" fmla="*/ 1574004 h 2600767"/>
              <a:gd name="connsiteX15" fmla="*/ 10920765 w 11711288"/>
              <a:gd name="connsiteY15" fmla="*/ 1334069 h 2600767"/>
              <a:gd name="connsiteX16" fmla="*/ 10884716 w 11711288"/>
              <a:gd name="connsiteY16" fmla="*/ 1270102 h 2600767"/>
              <a:gd name="connsiteX17" fmla="*/ 10814756 w 11711288"/>
              <a:gd name="connsiteY17" fmla="*/ 1325696 h 2600767"/>
              <a:gd name="connsiteX18" fmla="*/ 10394040 w 11711288"/>
              <a:gd name="connsiteY18" fmla="*/ 1449470 h 2600767"/>
              <a:gd name="connsiteX19" fmla="*/ 10242390 w 11711288"/>
              <a:gd name="connsiteY19" fmla="*/ 1434746 h 2600767"/>
              <a:gd name="connsiteX20" fmla="*/ 10167885 w 11711288"/>
              <a:gd name="connsiteY20" fmla="*/ 1412471 h 2600767"/>
              <a:gd name="connsiteX21" fmla="*/ 10141694 w 11711288"/>
              <a:gd name="connsiteY21" fmla="*/ 1458946 h 2600767"/>
              <a:gd name="connsiteX22" fmla="*/ 9517730 w 11711288"/>
              <a:gd name="connsiteY22" fmla="*/ 1778475 h 2600767"/>
              <a:gd name="connsiteX23" fmla="*/ 9097014 w 11711288"/>
              <a:gd name="connsiteY23" fmla="*/ 1654702 h 2600767"/>
              <a:gd name="connsiteX24" fmla="*/ 9066729 w 11711288"/>
              <a:gd name="connsiteY24" fmla="*/ 1630635 h 2600767"/>
              <a:gd name="connsiteX25" fmla="*/ 8994278 w 11711288"/>
              <a:gd name="connsiteY25" fmla="*/ 1715209 h 2600767"/>
              <a:gd name="connsiteX26" fmla="*/ 8536434 w 11711288"/>
              <a:gd name="connsiteY26" fmla="*/ 1897863 h 2600767"/>
              <a:gd name="connsiteX27" fmla="*/ 8078590 w 11711288"/>
              <a:gd name="connsiteY27" fmla="*/ 1715209 h 2600767"/>
              <a:gd name="connsiteX28" fmla="*/ 8066112 w 11711288"/>
              <a:gd name="connsiteY28" fmla="*/ 1700643 h 2600767"/>
              <a:gd name="connsiteX29" fmla="*/ 8070847 w 11711288"/>
              <a:gd name="connsiteY29" fmla="*/ 1745886 h 2600767"/>
              <a:gd name="connsiteX30" fmla="*/ 7395308 w 11711288"/>
              <a:gd name="connsiteY30" fmla="*/ 2466880 h 2600767"/>
              <a:gd name="connsiteX31" fmla="*/ 7342946 w 11711288"/>
              <a:gd name="connsiteY31" fmla="*/ 2469426 h 2600767"/>
              <a:gd name="connsiteX32" fmla="*/ 7306912 w 11711288"/>
              <a:gd name="connsiteY32" fmla="*/ 2533366 h 2600767"/>
              <a:gd name="connsiteX33" fmla="*/ 7253266 w 11711288"/>
              <a:gd name="connsiteY33" fmla="*/ 2600767 h 2600767"/>
              <a:gd name="connsiteX34" fmla="*/ 6112631 w 11711288"/>
              <a:gd name="connsiteY34" fmla="*/ 2600767 h 2600767"/>
              <a:gd name="connsiteX35" fmla="*/ 6058984 w 11711288"/>
              <a:gd name="connsiteY35" fmla="*/ 2533366 h 2600767"/>
              <a:gd name="connsiteX36" fmla="*/ 5996805 w 11711288"/>
              <a:gd name="connsiteY36" fmla="*/ 2423033 h 2600767"/>
              <a:gd name="connsiteX37" fmla="*/ 5897525 w 11711288"/>
              <a:gd name="connsiteY37" fmla="*/ 2501927 h 2600767"/>
              <a:gd name="connsiteX38" fmla="*/ 5700574 w 11711288"/>
              <a:gd name="connsiteY38" fmla="*/ 2593118 h 2600767"/>
              <a:gd name="connsiteX39" fmla="*/ 5666110 w 11711288"/>
              <a:gd name="connsiteY39" fmla="*/ 2600767 h 2600767"/>
              <a:gd name="connsiteX40" fmla="*/ 5291012 w 11711288"/>
              <a:gd name="connsiteY40" fmla="*/ 2600767 h 2600767"/>
              <a:gd name="connsiteX41" fmla="*/ 5183912 w 11711288"/>
              <a:gd name="connsiteY41" fmla="*/ 2568747 h 2600767"/>
              <a:gd name="connsiteX42" fmla="*/ 5086078 w 11711288"/>
              <a:gd name="connsiteY42" fmla="*/ 2517601 h 2600767"/>
              <a:gd name="connsiteX43" fmla="*/ 5077373 w 11711288"/>
              <a:gd name="connsiteY43" fmla="*/ 2600767 h 2600767"/>
              <a:gd name="connsiteX44" fmla="*/ 3594217 w 11711288"/>
              <a:gd name="connsiteY44" fmla="*/ 2600767 h 2600767"/>
              <a:gd name="connsiteX45" fmla="*/ 3583320 w 11711288"/>
              <a:gd name="connsiteY45" fmla="*/ 2496656 h 2600767"/>
              <a:gd name="connsiteX46" fmla="*/ 3583955 w 11711288"/>
              <a:gd name="connsiteY46" fmla="*/ 2490597 h 2600767"/>
              <a:gd name="connsiteX47" fmla="*/ 3538978 w 11711288"/>
              <a:gd name="connsiteY47" fmla="*/ 2486230 h 2600767"/>
              <a:gd name="connsiteX48" fmla="*/ 3269566 w 11711288"/>
              <a:gd name="connsiteY48" fmla="*/ 2346333 h 2600767"/>
              <a:gd name="connsiteX49" fmla="*/ 3226617 w 11711288"/>
              <a:gd name="connsiteY49" fmla="*/ 2296198 h 2600767"/>
              <a:gd name="connsiteX50" fmla="*/ 3213705 w 11711288"/>
              <a:gd name="connsiteY50" fmla="*/ 2336263 h 2600767"/>
              <a:gd name="connsiteX51" fmla="*/ 3026210 w 11711288"/>
              <a:gd name="connsiteY51" fmla="*/ 2590761 h 2600767"/>
              <a:gd name="connsiteX52" fmla="*/ 3012988 w 11711288"/>
              <a:gd name="connsiteY52" fmla="*/ 2600767 h 2600767"/>
              <a:gd name="connsiteX53" fmla="*/ 2030435 w 11711288"/>
              <a:gd name="connsiteY53" fmla="*/ 2600767 h 2600767"/>
              <a:gd name="connsiteX54" fmla="*/ 1987629 w 11711288"/>
              <a:gd name="connsiteY54" fmla="*/ 2566751 h 2600767"/>
              <a:gd name="connsiteX55" fmla="*/ 1767116 w 11711288"/>
              <a:gd name="connsiteY55" fmla="*/ 2054012 h 2600767"/>
              <a:gd name="connsiteX56" fmla="*/ 2519993 w 11711288"/>
              <a:gd name="connsiteY56" fmla="*/ 1328890 h 2600767"/>
              <a:gd name="connsiteX57" fmla="*/ 3144289 w 11711288"/>
              <a:gd name="connsiteY57" fmla="*/ 1648590 h 2600767"/>
              <a:gd name="connsiteX58" fmla="*/ 3187881 w 11711288"/>
              <a:gd name="connsiteY58" fmla="*/ 1725941 h 2600767"/>
              <a:gd name="connsiteX59" fmla="*/ 3204496 w 11711288"/>
              <a:gd name="connsiteY59" fmla="*/ 1696460 h 2600767"/>
              <a:gd name="connsiteX60" fmla="*/ 3646373 w 11711288"/>
              <a:gd name="connsiteY60" fmla="*/ 1470177 h 2600767"/>
              <a:gd name="connsiteX61" fmla="*/ 4137381 w 11711288"/>
              <a:gd name="connsiteY61" fmla="*/ 1783641 h 2600767"/>
              <a:gd name="connsiteX62" fmla="*/ 4142373 w 11711288"/>
              <a:gd name="connsiteY62" fmla="*/ 1799134 h 2600767"/>
              <a:gd name="connsiteX63" fmla="*/ 4184146 w 11711288"/>
              <a:gd name="connsiteY63" fmla="*/ 1786645 h 2600767"/>
              <a:gd name="connsiteX64" fmla="*/ 4335795 w 11711288"/>
              <a:gd name="connsiteY64" fmla="*/ 1771921 h 2600767"/>
              <a:gd name="connsiteX65" fmla="*/ 4628692 w 11711288"/>
              <a:gd name="connsiteY65" fmla="*/ 1828875 h 2600767"/>
              <a:gd name="connsiteX66" fmla="*/ 4726528 w 11711288"/>
              <a:gd name="connsiteY66" fmla="*/ 1880020 h 2600767"/>
              <a:gd name="connsiteX67" fmla="*/ 4739622 w 11711288"/>
              <a:gd name="connsiteY67" fmla="*/ 1754906 h 2600767"/>
              <a:gd name="connsiteX68" fmla="*/ 5476809 w 11711288"/>
              <a:gd name="connsiteY68" fmla="*/ 1176230 h 2600767"/>
              <a:gd name="connsiteX69" fmla="*/ 6100773 w 11711288"/>
              <a:gd name="connsiteY69" fmla="*/ 1495759 h 2600767"/>
              <a:gd name="connsiteX70" fmla="*/ 6163704 w 11711288"/>
              <a:gd name="connsiteY70" fmla="*/ 1607424 h 2600767"/>
              <a:gd name="connsiteX71" fmla="*/ 6225521 w 11711288"/>
              <a:gd name="connsiteY71" fmla="*/ 1552662 h 2600767"/>
              <a:gd name="connsiteX72" fmla="*/ 6606012 w 11711288"/>
              <a:gd name="connsiteY72" fmla="*/ 1407167 h 2600767"/>
              <a:gd name="connsiteX73" fmla="*/ 6658374 w 11711288"/>
              <a:gd name="connsiteY73" fmla="*/ 1404620 h 2600767"/>
              <a:gd name="connsiteX74" fmla="*/ 6694408 w 11711288"/>
              <a:gd name="connsiteY74" fmla="*/ 1340680 h 2600767"/>
              <a:gd name="connsiteX75" fmla="*/ 7318372 w 11711288"/>
              <a:gd name="connsiteY75" fmla="*/ 1021151 h 2600767"/>
              <a:gd name="connsiteX76" fmla="*/ 7850452 w 11711288"/>
              <a:gd name="connsiteY76" fmla="*/ 1233421 h 2600767"/>
              <a:gd name="connsiteX77" fmla="*/ 7889435 w 11711288"/>
              <a:gd name="connsiteY77" fmla="*/ 1278927 h 2600767"/>
              <a:gd name="connsiteX78" fmla="*/ 7888945 w 11711288"/>
              <a:gd name="connsiteY78" fmla="*/ 1274243 h 2600767"/>
              <a:gd name="connsiteX79" fmla="*/ 8536434 w 11711288"/>
              <a:gd name="connsiteY79" fmla="*/ 650623 h 2600767"/>
              <a:gd name="connsiteX80" fmla="*/ 8788466 w 11711288"/>
              <a:gd name="connsiteY80" fmla="*/ 699630 h 2600767"/>
              <a:gd name="connsiteX81" fmla="*/ 8847560 w 11711288"/>
              <a:gd name="connsiteY81" fmla="*/ 730523 h 2600767"/>
              <a:gd name="connsiteX82" fmla="*/ 8893766 w 11711288"/>
              <a:gd name="connsiteY82" fmla="*/ 648534 h 2600767"/>
              <a:gd name="connsiteX83" fmla="*/ 9517730 w 11711288"/>
              <a:gd name="connsiteY83" fmla="*/ 329005 h 2600767"/>
              <a:gd name="connsiteX84" fmla="*/ 9669380 w 11711288"/>
              <a:gd name="connsiteY84" fmla="*/ 343729 h 2600767"/>
              <a:gd name="connsiteX85" fmla="*/ 9743884 w 11711288"/>
              <a:gd name="connsiteY85" fmla="*/ 366004 h 2600767"/>
              <a:gd name="connsiteX86" fmla="*/ 9770076 w 11711288"/>
              <a:gd name="connsiteY86" fmla="*/ 319529 h 2600767"/>
              <a:gd name="connsiteX87" fmla="*/ 10394040 w 11711288"/>
              <a:gd name="connsiteY87" fmla="*/ 0 h 26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11288" h="2600767">
                <a:moveTo>
                  <a:pt x="532885" y="1445270"/>
                </a:moveTo>
                <a:cubicBezTo>
                  <a:pt x="827189" y="1445270"/>
                  <a:pt x="1065770" y="1675055"/>
                  <a:pt x="1065770" y="1958510"/>
                </a:cubicBezTo>
                <a:cubicBezTo>
                  <a:pt x="1065770" y="2241965"/>
                  <a:pt x="827189" y="2471750"/>
                  <a:pt x="532885" y="2471750"/>
                </a:cubicBezTo>
                <a:cubicBezTo>
                  <a:pt x="238581" y="2471750"/>
                  <a:pt x="0" y="2241965"/>
                  <a:pt x="0" y="1958510"/>
                </a:cubicBezTo>
                <a:cubicBezTo>
                  <a:pt x="0" y="1675055"/>
                  <a:pt x="238581" y="1445270"/>
                  <a:pt x="532885" y="1445270"/>
                </a:cubicBezTo>
                <a:close/>
                <a:moveTo>
                  <a:pt x="10394040" y="0"/>
                </a:moveTo>
                <a:cubicBezTo>
                  <a:pt x="10705725" y="0"/>
                  <a:pt x="10973150" y="182517"/>
                  <a:pt x="11087382" y="442635"/>
                </a:cubicBezTo>
                <a:lnTo>
                  <a:pt x="11122847" y="552674"/>
                </a:lnTo>
                <a:lnTo>
                  <a:pt x="11169364" y="528356"/>
                </a:lnTo>
                <a:cubicBezTo>
                  <a:pt x="11236964" y="500818"/>
                  <a:pt x="11311287" y="485590"/>
                  <a:pt x="11389302" y="485590"/>
                </a:cubicBezTo>
                <a:cubicBezTo>
                  <a:pt x="11506325" y="485590"/>
                  <a:pt x="11615039" y="519854"/>
                  <a:pt x="11705219" y="578532"/>
                </a:cubicBezTo>
                <a:lnTo>
                  <a:pt x="11711288" y="583355"/>
                </a:lnTo>
                <a:lnTo>
                  <a:pt x="11711288" y="1476240"/>
                </a:lnTo>
                <a:lnTo>
                  <a:pt x="11705219" y="1481062"/>
                </a:lnTo>
                <a:cubicBezTo>
                  <a:pt x="11615039" y="1539741"/>
                  <a:pt x="11506325" y="1574004"/>
                  <a:pt x="11389302" y="1574004"/>
                </a:cubicBezTo>
                <a:cubicBezTo>
                  <a:pt x="11194264" y="1574004"/>
                  <a:pt x="11022306" y="1478829"/>
                  <a:pt x="10920765" y="1334069"/>
                </a:cubicBezTo>
                <a:lnTo>
                  <a:pt x="10884716" y="1270102"/>
                </a:lnTo>
                <a:lnTo>
                  <a:pt x="10814756" y="1325696"/>
                </a:lnTo>
                <a:cubicBezTo>
                  <a:pt x="10694660" y="1403841"/>
                  <a:pt x="10549882" y="1449470"/>
                  <a:pt x="10394040" y="1449470"/>
                </a:cubicBezTo>
                <a:cubicBezTo>
                  <a:pt x="10342092" y="1449470"/>
                  <a:pt x="10291374" y="1444400"/>
                  <a:pt x="10242390" y="1434746"/>
                </a:cubicBezTo>
                <a:lnTo>
                  <a:pt x="10167885" y="1412471"/>
                </a:lnTo>
                <a:lnTo>
                  <a:pt x="10141694" y="1458946"/>
                </a:lnTo>
                <a:cubicBezTo>
                  <a:pt x="10006469" y="1651727"/>
                  <a:pt x="9777468" y="1778475"/>
                  <a:pt x="9517730" y="1778475"/>
                </a:cubicBezTo>
                <a:cubicBezTo>
                  <a:pt x="9361887" y="1778475"/>
                  <a:pt x="9217110" y="1732846"/>
                  <a:pt x="9097014" y="1654702"/>
                </a:cubicBezTo>
                <a:lnTo>
                  <a:pt x="9066729" y="1630635"/>
                </a:lnTo>
                <a:lnTo>
                  <a:pt x="8994278" y="1715209"/>
                </a:lnTo>
                <a:cubicBezTo>
                  <a:pt x="8877105" y="1828062"/>
                  <a:pt x="8715233" y="1897863"/>
                  <a:pt x="8536434" y="1897863"/>
                </a:cubicBezTo>
                <a:cubicBezTo>
                  <a:pt x="8357635" y="1897863"/>
                  <a:pt x="8195763" y="1828062"/>
                  <a:pt x="8078590" y="1715209"/>
                </a:cubicBezTo>
                <a:lnTo>
                  <a:pt x="8066112" y="1700643"/>
                </a:lnTo>
                <a:lnTo>
                  <a:pt x="8070847" y="1745886"/>
                </a:lnTo>
                <a:cubicBezTo>
                  <a:pt x="8070847" y="2121130"/>
                  <a:pt x="7774748" y="2429766"/>
                  <a:pt x="7395308" y="2466880"/>
                </a:cubicBezTo>
                <a:lnTo>
                  <a:pt x="7342946" y="2469426"/>
                </a:lnTo>
                <a:lnTo>
                  <a:pt x="7306912" y="2533366"/>
                </a:lnTo>
                <a:lnTo>
                  <a:pt x="7253266" y="2600767"/>
                </a:lnTo>
                <a:lnTo>
                  <a:pt x="6112631" y="2600767"/>
                </a:lnTo>
                <a:lnTo>
                  <a:pt x="6058984" y="2533366"/>
                </a:lnTo>
                <a:lnTo>
                  <a:pt x="5996805" y="2423033"/>
                </a:lnTo>
                <a:lnTo>
                  <a:pt x="5897525" y="2501927"/>
                </a:lnTo>
                <a:cubicBezTo>
                  <a:pt x="5837478" y="2540999"/>
                  <a:pt x="5771259" y="2571943"/>
                  <a:pt x="5700574" y="2593118"/>
                </a:cubicBezTo>
                <a:lnTo>
                  <a:pt x="5666110" y="2600767"/>
                </a:lnTo>
                <a:lnTo>
                  <a:pt x="5291012" y="2600767"/>
                </a:lnTo>
                <a:lnTo>
                  <a:pt x="5183912" y="2568747"/>
                </a:lnTo>
                <a:lnTo>
                  <a:pt x="5086078" y="2517601"/>
                </a:lnTo>
                <a:lnTo>
                  <a:pt x="5077373" y="2600767"/>
                </a:lnTo>
                <a:lnTo>
                  <a:pt x="3594217" y="2600767"/>
                </a:lnTo>
                <a:lnTo>
                  <a:pt x="3583320" y="2496656"/>
                </a:lnTo>
                <a:lnTo>
                  <a:pt x="3583955" y="2490597"/>
                </a:lnTo>
                <a:lnTo>
                  <a:pt x="3538978" y="2486230"/>
                </a:lnTo>
                <a:cubicBezTo>
                  <a:pt x="3434909" y="2465720"/>
                  <a:pt x="3341891" y="2415991"/>
                  <a:pt x="3269566" y="2346333"/>
                </a:cubicBezTo>
                <a:lnTo>
                  <a:pt x="3226617" y="2296198"/>
                </a:lnTo>
                <a:lnTo>
                  <a:pt x="3213705" y="2336263"/>
                </a:lnTo>
                <a:cubicBezTo>
                  <a:pt x="3170845" y="2433860"/>
                  <a:pt x="3106431" y="2520538"/>
                  <a:pt x="3026210" y="2590761"/>
                </a:cubicBezTo>
                <a:lnTo>
                  <a:pt x="3012988" y="2600767"/>
                </a:lnTo>
                <a:lnTo>
                  <a:pt x="2030435" y="2600767"/>
                </a:lnTo>
                <a:lnTo>
                  <a:pt x="1987629" y="2566751"/>
                </a:lnTo>
                <a:cubicBezTo>
                  <a:pt x="1851385" y="2435530"/>
                  <a:pt x="1767116" y="2254249"/>
                  <a:pt x="1767116" y="2054012"/>
                </a:cubicBezTo>
                <a:cubicBezTo>
                  <a:pt x="1767116" y="1653538"/>
                  <a:pt x="2104190" y="1328890"/>
                  <a:pt x="2519993" y="1328890"/>
                </a:cubicBezTo>
                <a:cubicBezTo>
                  <a:pt x="2779869" y="1328890"/>
                  <a:pt x="3008992" y="1455706"/>
                  <a:pt x="3144289" y="1648590"/>
                </a:cubicBezTo>
                <a:lnTo>
                  <a:pt x="3187881" y="1725941"/>
                </a:lnTo>
                <a:lnTo>
                  <a:pt x="3204496" y="1696460"/>
                </a:lnTo>
                <a:cubicBezTo>
                  <a:pt x="3300259" y="1559937"/>
                  <a:pt x="3462432" y="1470177"/>
                  <a:pt x="3646373" y="1470177"/>
                </a:cubicBezTo>
                <a:cubicBezTo>
                  <a:pt x="3867099" y="1470177"/>
                  <a:pt x="4056485" y="1599431"/>
                  <a:pt x="4137381" y="1783641"/>
                </a:cubicBezTo>
                <a:lnTo>
                  <a:pt x="4142373" y="1799134"/>
                </a:lnTo>
                <a:lnTo>
                  <a:pt x="4184146" y="1786645"/>
                </a:lnTo>
                <a:cubicBezTo>
                  <a:pt x="4233130" y="1776991"/>
                  <a:pt x="4283848" y="1771921"/>
                  <a:pt x="4335795" y="1771921"/>
                </a:cubicBezTo>
                <a:cubicBezTo>
                  <a:pt x="4439690" y="1771921"/>
                  <a:pt x="4538667" y="1792201"/>
                  <a:pt x="4628692" y="1828875"/>
                </a:cubicBezTo>
                <a:lnTo>
                  <a:pt x="4726528" y="1880020"/>
                </a:lnTo>
                <a:lnTo>
                  <a:pt x="4739622" y="1754906"/>
                </a:lnTo>
                <a:cubicBezTo>
                  <a:pt x="4809788" y="1424656"/>
                  <a:pt x="5113178" y="1176230"/>
                  <a:pt x="5476809" y="1176230"/>
                </a:cubicBezTo>
                <a:cubicBezTo>
                  <a:pt x="5736548" y="1176230"/>
                  <a:pt x="5965548" y="1302978"/>
                  <a:pt x="6100773" y="1495759"/>
                </a:cubicBezTo>
                <a:lnTo>
                  <a:pt x="6163704" y="1607424"/>
                </a:lnTo>
                <a:lnTo>
                  <a:pt x="6225521" y="1552662"/>
                </a:lnTo>
                <a:cubicBezTo>
                  <a:pt x="6333152" y="1473185"/>
                  <a:pt x="6463723" y="1421085"/>
                  <a:pt x="6606012" y="1407167"/>
                </a:cubicBezTo>
                <a:lnTo>
                  <a:pt x="6658374" y="1404620"/>
                </a:lnTo>
                <a:lnTo>
                  <a:pt x="6694408" y="1340680"/>
                </a:lnTo>
                <a:cubicBezTo>
                  <a:pt x="6829634" y="1147899"/>
                  <a:pt x="7058635" y="1021151"/>
                  <a:pt x="7318372" y="1021151"/>
                </a:cubicBezTo>
                <a:cubicBezTo>
                  <a:pt x="7526162" y="1021151"/>
                  <a:pt x="7714281" y="1102270"/>
                  <a:pt x="7850452" y="1233421"/>
                </a:cubicBezTo>
                <a:lnTo>
                  <a:pt x="7889435" y="1278927"/>
                </a:lnTo>
                <a:lnTo>
                  <a:pt x="7888945" y="1274243"/>
                </a:lnTo>
                <a:cubicBezTo>
                  <a:pt x="7888945" y="929827"/>
                  <a:pt x="8178836" y="650623"/>
                  <a:pt x="8536434" y="650623"/>
                </a:cubicBezTo>
                <a:cubicBezTo>
                  <a:pt x="8625833" y="650623"/>
                  <a:pt x="8711001" y="668073"/>
                  <a:pt x="8788466" y="699630"/>
                </a:cubicBezTo>
                <a:lnTo>
                  <a:pt x="8847560" y="730523"/>
                </a:lnTo>
                <a:lnTo>
                  <a:pt x="8893766" y="648534"/>
                </a:lnTo>
                <a:cubicBezTo>
                  <a:pt x="9028991" y="455753"/>
                  <a:pt x="9257993" y="329005"/>
                  <a:pt x="9517730" y="329005"/>
                </a:cubicBezTo>
                <a:cubicBezTo>
                  <a:pt x="9569678" y="329005"/>
                  <a:pt x="9620396" y="334075"/>
                  <a:pt x="9669380" y="343729"/>
                </a:cubicBezTo>
                <a:lnTo>
                  <a:pt x="9743884" y="366004"/>
                </a:lnTo>
                <a:lnTo>
                  <a:pt x="9770076" y="319529"/>
                </a:lnTo>
                <a:cubicBezTo>
                  <a:pt x="9905301" y="126748"/>
                  <a:pt x="10134302" y="0"/>
                  <a:pt x="10394040" y="0"/>
                </a:cubicBezTo>
                <a:close/>
              </a:path>
            </a:pathLst>
          </a:custGeom>
          <a:solidFill>
            <a:srgbClr val="87D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p:cNvSpPr/>
          <p:nvPr userDrawn="1"/>
        </p:nvSpPr>
        <p:spPr>
          <a:xfrm>
            <a:off x="9760945" y="3317320"/>
            <a:ext cx="1635829" cy="3210480"/>
          </a:xfrm>
          <a:prstGeom prst="trapezoid">
            <a:avLst>
              <a:gd name="adj" fmla="val 319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userDrawn="1"/>
        </p:nvSpPr>
        <p:spPr>
          <a:xfrm>
            <a:off x="1147" y="4722746"/>
            <a:ext cx="12190853" cy="2135254"/>
          </a:xfrm>
          <a:custGeom>
            <a:avLst/>
            <a:gdLst>
              <a:gd name="connsiteX0" fmla="*/ 12190853 w 12190853"/>
              <a:gd name="connsiteY0" fmla="*/ 0 h 2135254"/>
              <a:gd name="connsiteX1" fmla="*/ 12190853 w 12190853"/>
              <a:gd name="connsiteY1" fmla="*/ 1232671 h 2135254"/>
              <a:gd name="connsiteX2" fmla="*/ 12190853 w 12190853"/>
              <a:gd name="connsiteY2" fmla="*/ 2135253 h 2135254"/>
              <a:gd name="connsiteX3" fmla="*/ 8538218 w 12190853"/>
              <a:gd name="connsiteY3" fmla="*/ 2135253 h 2135254"/>
              <a:gd name="connsiteX4" fmla="*/ 8538217 w 12190853"/>
              <a:gd name="connsiteY4" fmla="*/ 2135254 h 2135254"/>
              <a:gd name="connsiteX5" fmla="*/ 7559386 w 12190853"/>
              <a:gd name="connsiteY5" fmla="*/ 2135254 h 2135254"/>
              <a:gd name="connsiteX6" fmla="*/ 7559239 w 12190853"/>
              <a:gd name="connsiteY6" fmla="*/ 2135137 h 2135254"/>
              <a:gd name="connsiteX7" fmla="*/ 7559202 w 12190853"/>
              <a:gd name="connsiteY7" fmla="*/ 2135254 h 2135254"/>
              <a:gd name="connsiteX8" fmla="*/ 404105 w 12190853"/>
              <a:gd name="connsiteY8" fmla="*/ 2135254 h 2135254"/>
              <a:gd name="connsiteX9" fmla="*/ 191141 w 12190853"/>
              <a:gd name="connsiteY9" fmla="*/ 2135254 h 2135254"/>
              <a:gd name="connsiteX10" fmla="*/ 0 w 12190853"/>
              <a:gd name="connsiteY10" fmla="*/ 2135254 h 2135254"/>
              <a:gd name="connsiteX11" fmla="*/ 0 w 12190853"/>
              <a:gd name="connsiteY11" fmla="*/ 759101 h 2135254"/>
              <a:gd name="connsiteX12" fmla="*/ 18846 w 12190853"/>
              <a:gd name="connsiteY12" fmla="*/ 760703 h 2135254"/>
              <a:gd name="connsiteX13" fmla="*/ 622833 w 12190853"/>
              <a:gd name="connsiteY13" fmla="*/ 1328059 h 2135254"/>
              <a:gd name="connsiteX14" fmla="*/ 634538 w 12190853"/>
              <a:gd name="connsiteY14" fmla="*/ 1439894 h 2135254"/>
              <a:gd name="connsiteX15" fmla="*/ 734784 w 12190853"/>
              <a:gd name="connsiteY15" fmla="*/ 1387488 h 2135254"/>
              <a:gd name="connsiteX16" fmla="*/ 971235 w 12190853"/>
              <a:gd name="connsiteY16" fmla="*/ 1341510 h 2135254"/>
              <a:gd name="connsiteX17" fmla="*/ 1093660 w 12190853"/>
              <a:gd name="connsiteY17" fmla="*/ 1353397 h 2135254"/>
              <a:gd name="connsiteX18" fmla="*/ 1174763 w 12190853"/>
              <a:gd name="connsiteY18" fmla="*/ 1377644 h 2135254"/>
              <a:gd name="connsiteX19" fmla="*/ 1186547 w 12190853"/>
              <a:gd name="connsiteY19" fmla="*/ 1356734 h 2135254"/>
              <a:gd name="connsiteX20" fmla="*/ 1810511 w 12190853"/>
              <a:gd name="connsiteY20" fmla="*/ 1037205 h 2135254"/>
              <a:gd name="connsiteX21" fmla="*/ 2434476 w 12190853"/>
              <a:gd name="connsiteY21" fmla="*/ 1356734 h 2135254"/>
              <a:gd name="connsiteX22" fmla="*/ 2490172 w 12190853"/>
              <a:gd name="connsiteY22" fmla="*/ 1455565 h 2135254"/>
              <a:gd name="connsiteX23" fmla="*/ 2521596 w 12190853"/>
              <a:gd name="connsiteY23" fmla="*/ 1430595 h 2135254"/>
              <a:gd name="connsiteX24" fmla="*/ 2801827 w 12190853"/>
              <a:gd name="connsiteY24" fmla="*/ 1348151 h 2135254"/>
              <a:gd name="connsiteX25" fmla="*/ 3217441 w 12190853"/>
              <a:gd name="connsiteY25" fmla="*/ 1560985 h 2135254"/>
              <a:gd name="connsiteX26" fmla="*/ 3241880 w 12190853"/>
              <a:gd name="connsiteY26" fmla="*/ 1604352 h 2135254"/>
              <a:gd name="connsiteX27" fmla="*/ 3611243 w 12190853"/>
              <a:gd name="connsiteY27" fmla="*/ 1604352 h 2135254"/>
              <a:gd name="connsiteX28" fmla="*/ 3613999 w 12190853"/>
              <a:gd name="connsiteY28" fmla="*/ 1599461 h 2135254"/>
              <a:gd name="connsiteX29" fmla="*/ 4117715 w 12190853"/>
              <a:gd name="connsiteY29" fmla="*/ 1341510 h 2135254"/>
              <a:gd name="connsiteX30" fmla="*/ 4677439 w 12190853"/>
              <a:gd name="connsiteY30" fmla="*/ 1698843 h 2135254"/>
              <a:gd name="connsiteX31" fmla="*/ 4693938 w 12190853"/>
              <a:gd name="connsiteY31" fmla="*/ 1750031 h 2135254"/>
              <a:gd name="connsiteX32" fmla="*/ 4721097 w 12190853"/>
              <a:gd name="connsiteY32" fmla="*/ 1735833 h 2135254"/>
              <a:gd name="connsiteX33" fmla="*/ 4835124 w 12190853"/>
              <a:gd name="connsiteY33" fmla="*/ 1701742 h 2135254"/>
              <a:gd name="connsiteX34" fmla="*/ 4930624 w 12190853"/>
              <a:gd name="connsiteY34" fmla="*/ 1692469 h 2135254"/>
              <a:gd name="connsiteX35" fmla="*/ 4934733 w 12190853"/>
              <a:gd name="connsiteY35" fmla="*/ 1653211 h 2135254"/>
              <a:gd name="connsiteX36" fmla="*/ 5671919 w 12190853"/>
              <a:gd name="connsiteY36" fmla="*/ 1074535 h 2135254"/>
              <a:gd name="connsiteX37" fmla="*/ 6295883 w 12190853"/>
              <a:gd name="connsiteY37" fmla="*/ 1394064 h 2135254"/>
              <a:gd name="connsiteX38" fmla="*/ 6301547 w 12190853"/>
              <a:gd name="connsiteY38" fmla="*/ 1404117 h 2135254"/>
              <a:gd name="connsiteX39" fmla="*/ 6320448 w 12190853"/>
              <a:gd name="connsiteY39" fmla="*/ 1382055 h 2135254"/>
              <a:gd name="connsiteX40" fmla="*/ 6852528 w 12190853"/>
              <a:gd name="connsiteY40" fmla="*/ 1169785 h 2135254"/>
              <a:gd name="connsiteX41" fmla="*/ 7273244 w 12190853"/>
              <a:gd name="connsiteY41" fmla="*/ 1293559 h 2135254"/>
              <a:gd name="connsiteX42" fmla="*/ 7342091 w 12190853"/>
              <a:gd name="connsiteY42" fmla="*/ 1348269 h 2135254"/>
              <a:gd name="connsiteX43" fmla="*/ 7355460 w 12190853"/>
              <a:gd name="connsiteY43" fmla="*/ 1306786 h 2135254"/>
              <a:gd name="connsiteX44" fmla="*/ 8048802 w 12190853"/>
              <a:gd name="connsiteY44" fmla="*/ 864150 h 2135254"/>
              <a:gd name="connsiteX45" fmla="*/ 8119268 w 12190853"/>
              <a:gd name="connsiteY45" fmla="*/ 867577 h 2135254"/>
              <a:gd name="connsiteX46" fmla="*/ 8177314 w 12190853"/>
              <a:gd name="connsiteY46" fmla="*/ 764579 h 2135254"/>
              <a:gd name="connsiteX47" fmla="*/ 8801277 w 12190853"/>
              <a:gd name="connsiteY47" fmla="*/ 445050 h 2135254"/>
              <a:gd name="connsiteX48" fmla="*/ 9221993 w 12190853"/>
              <a:gd name="connsiteY48" fmla="*/ 568824 h 2135254"/>
              <a:gd name="connsiteX49" fmla="*/ 9308351 w 12190853"/>
              <a:gd name="connsiteY49" fmla="*/ 637449 h 2135254"/>
              <a:gd name="connsiteX50" fmla="*/ 9331316 w 12190853"/>
              <a:gd name="connsiteY50" fmla="*/ 624736 h 2135254"/>
              <a:gd name="connsiteX51" fmla="*/ 9657545 w 12190853"/>
              <a:gd name="connsiteY51" fmla="*/ 553269 h 2135254"/>
              <a:gd name="connsiteX52" fmla="*/ 10350887 w 12190853"/>
              <a:gd name="connsiteY52" fmla="*/ 995905 h 2135254"/>
              <a:gd name="connsiteX53" fmla="*/ 10387173 w 12190853"/>
              <a:gd name="connsiteY53" fmla="*/ 1108490 h 2135254"/>
              <a:gd name="connsiteX54" fmla="*/ 10674604 w 12190853"/>
              <a:gd name="connsiteY54" fmla="*/ 1108490 h 2135254"/>
              <a:gd name="connsiteX55" fmla="*/ 10659598 w 12190853"/>
              <a:gd name="connsiteY55" fmla="*/ 965120 h 2135254"/>
              <a:gd name="connsiteX56" fmla="*/ 11412073 w 12190853"/>
              <a:gd name="connsiteY56" fmla="*/ 240385 h 2135254"/>
              <a:gd name="connsiteX57" fmla="*/ 11832789 w 12190853"/>
              <a:gd name="connsiteY57" fmla="*/ 364159 h 2135254"/>
              <a:gd name="connsiteX58" fmla="*/ 11870500 w 12190853"/>
              <a:gd name="connsiteY58" fmla="*/ 394126 h 2135254"/>
              <a:gd name="connsiteX59" fmla="*/ 11889660 w 12190853"/>
              <a:gd name="connsiteY59" fmla="*/ 334676 h 2135254"/>
              <a:gd name="connsiteX60" fmla="*/ 12162286 w 12190853"/>
              <a:gd name="connsiteY60" fmla="*/ 15814 h 2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0853" h="2135254">
                <a:moveTo>
                  <a:pt x="12190853" y="0"/>
                </a:moveTo>
                <a:lnTo>
                  <a:pt x="12190853" y="1232671"/>
                </a:lnTo>
                <a:lnTo>
                  <a:pt x="12190853" y="2135253"/>
                </a:lnTo>
                <a:lnTo>
                  <a:pt x="8538218" y="2135253"/>
                </a:lnTo>
                <a:lnTo>
                  <a:pt x="8538217" y="2135254"/>
                </a:lnTo>
                <a:lnTo>
                  <a:pt x="7559386" y="2135254"/>
                </a:lnTo>
                <a:lnTo>
                  <a:pt x="7559239" y="2135137"/>
                </a:lnTo>
                <a:lnTo>
                  <a:pt x="7559202" y="2135254"/>
                </a:lnTo>
                <a:lnTo>
                  <a:pt x="404105" y="2135254"/>
                </a:lnTo>
                <a:lnTo>
                  <a:pt x="191141" y="2135254"/>
                </a:lnTo>
                <a:lnTo>
                  <a:pt x="0" y="2135254"/>
                </a:lnTo>
                <a:lnTo>
                  <a:pt x="0" y="759101"/>
                </a:lnTo>
                <a:lnTo>
                  <a:pt x="18846" y="760703"/>
                </a:lnTo>
                <a:cubicBezTo>
                  <a:pt x="321481" y="812768"/>
                  <a:pt x="561438" y="1039090"/>
                  <a:pt x="622833" y="1328059"/>
                </a:cubicBezTo>
                <a:lnTo>
                  <a:pt x="634538" y="1439894"/>
                </a:lnTo>
                <a:lnTo>
                  <a:pt x="734784" y="1387488"/>
                </a:lnTo>
                <a:cubicBezTo>
                  <a:pt x="807460" y="1357882"/>
                  <a:pt x="887363" y="1341510"/>
                  <a:pt x="971235" y="1341510"/>
                </a:cubicBezTo>
                <a:cubicBezTo>
                  <a:pt x="1013172" y="1341510"/>
                  <a:pt x="1054116" y="1345603"/>
                  <a:pt x="1093660" y="1353397"/>
                </a:cubicBezTo>
                <a:lnTo>
                  <a:pt x="1174763" y="1377644"/>
                </a:lnTo>
                <a:lnTo>
                  <a:pt x="1186547" y="1356734"/>
                </a:lnTo>
                <a:cubicBezTo>
                  <a:pt x="1321772" y="1163953"/>
                  <a:pt x="1550774" y="1037205"/>
                  <a:pt x="1810511" y="1037205"/>
                </a:cubicBezTo>
                <a:cubicBezTo>
                  <a:pt x="2070248" y="1037205"/>
                  <a:pt x="2299249" y="1163953"/>
                  <a:pt x="2434476" y="1356734"/>
                </a:cubicBezTo>
                <a:lnTo>
                  <a:pt x="2490172" y="1455565"/>
                </a:lnTo>
                <a:lnTo>
                  <a:pt x="2521596" y="1430595"/>
                </a:lnTo>
                <a:cubicBezTo>
                  <a:pt x="2601590" y="1378544"/>
                  <a:pt x="2698022" y="1348151"/>
                  <a:pt x="2801827" y="1348151"/>
                </a:cubicBezTo>
                <a:cubicBezTo>
                  <a:pt x="2974835" y="1348151"/>
                  <a:pt x="3127370" y="1432576"/>
                  <a:pt x="3217441" y="1560985"/>
                </a:cubicBezTo>
                <a:lnTo>
                  <a:pt x="3241880" y="1604352"/>
                </a:lnTo>
                <a:lnTo>
                  <a:pt x="3611243" y="1604352"/>
                </a:lnTo>
                <a:lnTo>
                  <a:pt x="3613999" y="1599461"/>
                </a:lnTo>
                <a:cubicBezTo>
                  <a:pt x="3723165" y="1443832"/>
                  <a:pt x="3908033" y="1341510"/>
                  <a:pt x="4117715" y="1341510"/>
                </a:cubicBezTo>
                <a:cubicBezTo>
                  <a:pt x="4369335" y="1341510"/>
                  <a:pt x="4585223" y="1488853"/>
                  <a:pt x="4677439" y="1698843"/>
                </a:cubicBezTo>
                <a:lnTo>
                  <a:pt x="4693938" y="1750031"/>
                </a:lnTo>
                <a:lnTo>
                  <a:pt x="4721097" y="1735833"/>
                </a:lnTo>
                <a:cubicBezTo>
                  <a:pt x="4757435" y="1721030"/>
                  <a:pt x="4795581" y="1709535"/>
                  <a:pt x="4835124" y="1701742"/>
                </a:cubicBezTo>
                <a:lnTo>
                  <a:pt x="4930624" y="1692469"/>
                </a:lnTo>
                <a:lnTo>
                  <a:pt x="4934733" y="1653211"/>
                </a:lnTo>
                <a:cubicBezTo>
                  <a:pt x="5004897" y="1322961"/>
                  <a:pt x="5308287" y="1074535"/>
                  <a:pt x="5671919" y="1074535"/>
                </a:cubicBezTo>
                <a:cubicBezTo>
                  <a:pt x="5931657" y="1074535"/>
                  <a:pt x="6160658" y="1201283"/>
                  <a:pt x="6295883" y="1394064"/>
                </a:cubicBezTo>
                <a:lnTo>
                  <a:pt x="6301547" y="1404117"/>
                </a:lnTo>
                <a:lnTo>
                  <a:pt x="6320448" y="1382055"/>
                </a:lnTo>
                <a:cubicBezTo>
                  <a:pt x="6456619" y="1250904"/>
                  <a:pt x="6644738" y="1169785"/>
                  <a:pt x="6852528" y="1169785"/>
                </a:cubicBezTo>
                <a:cubicBezTo>
                  <a:pt x="7008370" y="1169785"/>
                  <a:pt x="7153148" y="1215415"/>
                  <a:pt x="7273244" y="1293559"/>
                </a:cubicBezTo>
                <a:lnTo>
                  <a:pt x="7342091" y="1348269"/>
                </a:lnTo>
                <a:lnTo>
                  <a:pt x="7355460" y="1306786"/>
                </a:lnTo>
                <a:cubicBezTo>
                  <a:pt x="7469693" y="1046667"/>
                  <a:pt x="7737118" y="864150"/>
                  <a:pt x="8048802" y="864150"/>
                </a:cubicBezTo>
                <a:lnTo>
                  <a:pt x="8119268" y="867577"/>
                </a:lnTo>
                <a:lnTo>
                  <a:pt x="8177314" y="764579"/>
                </a:lnTo>
                <a:cubicBezTo>
                  <a:pt x="8312538" y="571798"/>
                  <a:pt x="8541540" y="445050"/>
                  <a:pt x="8801277" y="445050"/>
                </a:cubicBezTo>
                <a:cubicBezTo>
                  <a:pt x="8957120" y="445050"/>
                  <a:pt x="9101897" y="490680"/>
                  <a:pt x="9221993" y="568824"/>
                </a:cubicBezTo>
                <a:lnTo>
                  <a:pt x="9308351" y="637449"/>
                </a:lnTo>
                <a:lnTo>
                  <a:pt x="9331316" y="624736"/>
                </a:lnTo>
                <a:cubicBezTo>
                  <a:pt x="9430005" y="578936"/>
                  <a:pt x="9540663" y="553269"/>
                  <a:pt x="9657545" y="553269"/>
                </a:cubicBezTo>
                <a:cubicBezTo>
                  <a:pt x="9969230" y="553269"/>
                  <a:pt x="10236655" y="735786"/>
                  <a:pt x="10350887" y="995905"/>
                </a:cubicBezTo>
                <a:lnTo>
                  <a:pt x="10387173" y="1108490"/>
                </a:lnTo>
                <a:lnTo>
                  <a:pt x="10674604" y="1108490"/>
                </a:lnTo>
                <a:lnTo>
                  <a:pt x="10659598" y="965120"/>
                </a:lnTo>
                <a:cubicBezTo>
                  <a:pt x="10659598" y="564860"/>
                  <a:pt x="10996493" y="240385"/>
                  <a:pt x="11412073" y="240385"/>
                </a:cubicBezTo>
                <a:cubicBezTo>
                  <a:pt x="11567916" y="240385"/>
                  <a:pt x="11712693" y="286015"/>
                  <a:pt x="11832789" y="364159"/>
                </a:cubicBezTo>
                <a:lnTo>
                  <a:pt x="11870500" y="394126"/>
                </a:lnTo>
                <a:lnTo>
                  <a:pt x="11889660" y="334676"/>
                </a:lnTo>
                <a:cubicBezTo>
                  <a:pt x="11946776" y="204617"/>
                  <a:pt x="12042190" y="93958"/>
                  <a:pt x="12162286" y="1581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p:cNvSpPr/>
          <p:nvPr userDrawn="1"/>
        </p:nvSpPr>
        <p:spPr>
          <a:xfrm>
            <a:off x="10038653" y="3317320"/>
            <a:ext cx="1080413" cy="3540680"/>
          </a:xfrm>
          <a:prstGeom prst="trapezoid">
            <a:avLst>
              <a:gd name="adj" fmla="val 3198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en-US" smtClean="0"/>
              <a:t>Your Date Here</a:t>
            </a:r>
            <a:endParaRPr lang="en-US"/>
          </a:p>
        </p:txBody>
      </p:sp>
      <p:sp>
        <p:nvSpPr>
          <p:cNvPr id="5" name="Footer Placeholder 4"/>
          <p:cNvSpPr>
            <a:spLocks noGrp="1"/>
          </p:cNvSpPr>
          <p:nvPr>
            <p:ph type="ftr" sz="quarter" idx="11"/>
          </p:nvPr>
        </p:nvSpPr>
        <p:spPr/>
        <p:txBody>
          <a:bodyPr/>
          <a:lstStyle/>
          <a:p>
            <a:r>
              <a:rPr lang="en-US" smtClean="0"/>
              <a:t>Your Footer Here</a:t>
            </a:r>
            <a:endParaRPr lang="en-US"/>
          </a:p>
        </p:txBody>
      </p:sp>
      <p:sp>
        <p:nvSpPr>
          <p:cNvPr id="6" name="Slide Number Placeholder 5"/>
          <p:cNvSpPr>
            <a:spLocks noGrp="1"/>
          </p:cNvSpPr>
          <p:nvPr>
            <p:ph type="sldNum" sz="quarter" idx="12"/>
          </p:nvPr>
        </p:nvSpPr>
        <p:spPr>
          <a:xfrm>
            <a:off x="8610600" y="6356350"/>
            <a:ext cx="2287501" cy="365125"/>
          </a:xfrm>
        </p:spPr>
        <p:txBody>
          <a:bodyPr/>
          <a:lstStyle/>
          <a:p>
            <a:fld id="{FA3EE389-E41A-49AC-9975-3D3899FF737D}" type="slidenum">
              <a:rPr lang="en-US" smtClean="0"/>
              <a:t>‹#›</a:t>
            </a:fld>
            <a:endParaRPr lang="en-US"/>
          </a:p>
        </p:txBody>
      </p:sp>
      <p:grpSp>
        <p:nvGrpSpPr>
          <p:cNvPr id="53" name="Group 52"/>
          <p:cNvGrpSpPr/>
          <p:nvPr/>
        </p:nvGrpSpPr>
        <p:grpSpPr>
          <a:xfrm>
            <a:off x="10109092" y="3154563"/>
            <a:ext cx="942618" cy="223954"/>
            <a:chOff x="10109092" y="3159326"/>
            <a:chExt cx="942618" cy="223954"/>
          </a:xfrm>
        </p:grpSpPr>
        <p:sp>
          <p:nvSpPr>
            <p:cNvPr id="85" name="Freeform 84"/>
            <p:cNvSpPr/>
            <p:nvPr/>
          </p:nvSpPr>
          <p:spPr>
            <a:xfrm>
              <a:off x="10580400" y="3159326"/>
              <a:ext cx="471310" cy="223954"/>
            </a:xfrm>
            <a:custGeom>
              <a:avLst/>
              <a:gdLst>
                <a:gd name="connsiteX0" fmla="*/ 642814 w 642814"/>
                <a:gd name="connsiteY0" fmla="*/ 0 h 305448"/>
                <a:gd name="connsiteX1" fmla="*/ 546664 w 642814"/>
                <a:gd name="connsiteY1" fmla="*/ 191552 h 305448"/>
                <a:gd name="connsiteX2" fmla="*/ 477285 w 642814"/>
                <a:gd name="connsiteY2" fmla="*/ 221393 h 305448"/>
                <a:gd name="connsiteX3" fmla="*/ 163447 w 642814"/>
                <a:gd name="connsiteY3" fmla="*/ 295866 h 305448"/>
                <a:gd name="connsiteX4" fmla="*/ 0 w 642814"/>
                <a:gd name="connsiteY4" fmla="*/ 305448 h 305448"/>
                <a:gd name="connsiteX5" fmla="*/ 0 w 642814"/>
                <a:gd name="connsiteY5" fmla="*/ 157850 h 305448"/>
                <a:gd name="connsiteX6" fmla="*/ 163447 w 642814"/>
                <a:gd name="connsiteY6" fmla="*/ 148268 h 305448"/>
                <a:gd name="connsiteX7" fmla="*/ 624757 w 642814"/>
                <a:gd name="connsiteY7" fmla="*/ 10365 h 30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14" h="305448">
                  <a:moveTo>
                    <a:pt x="642814" y="0"/>
                  </a:moveTo>
                  <a:lnTo>
                    <a:pt x="546664" y="191552"/>
                  </a:lnTo>
                  <a:lnTo>
                    <a:pt x="477285" y="221393"/>
                  </a:lnTo>
                  <a:cubicBezTo>
                    <a:pt x="376547" y="258021"/>
                    <a:pt x="271285" y="283170"/>
                    <a:pt x="163447" y="295866"/>
                  </a:cubicBezTo>
                  <a:lnTo>
                    <a:pt x="0" y="305448"/>
                  </a:lnTo>
                  <a:lnTo>
                    <a:pt x="0" y="157850"/>
                  </a:lnTo>
                  <a:lnTo>
                    <a:pt x="163447" y="148268"/>
                  </a:lnTo>
                  <a:cubicBezTo>
                    <a:pt x="325204" y="129224"/>
                    <a:pt x="481164" y="82161"/>
                    <a:pt x="624757" y="1036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a:off x="10109092" y="3159328"/>
              <a:ext cx="471308" cy="223952"/>
            </a:xfrm>
            <a:custGeom>
              <a:avLst/>
              <a:gdLst>
                <a:gd name="connsiteX0" fmla="*/ 0 w 642812"/>
                <a:gd name="connsiteY0" fmla="*/ 0 h 305446"/>
                <a:gd name="connsiteX1" fmla="*/ 18054 w 642812"/>
                <a:gd name="connsiteY1" fmla="*/ 10363 h 305446"/>
                <a:gd name="connsiteX2" fmla="*/ 642811 w 642812"/>
                <a:gd name="connsiteY2" fmla="*/ 157848 h 305446"/>
                <a:gd name="connsiteX3" fmla="*/ 642812 w 642812"/>
                <a:gd name="connsiteY3" fmla="*/ 157848 h 305446"/>
                <a:gd name="connsiteX4" fmla="*/ 642812 w 642812"/>
                <a:gd name="connsiteY4" fmla="*/ 305446 h 305446"/>
                <a:gd name="connsiteX5" fmla="*/ 642810 w 642812"/>
                <a:gd name="connsiteY5" fmla="*/ 305446 h 305446"/>
                <a:gd name="connsiteX6" fmla="*/ 165525 w 642812"/>
                <a:gd name="connsiteY6" fmla="*/ 221391 h 305446"/>
                <a:gd name="connsiteX7" fmla="*/ 96150 w 642812"/>
                <a:gd name="connsiteY7" fmla="*/ 191552 h 30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12" h="305446">
                  <a:moveTo>
                    <a:pt x="0" y="0"/>
                  </a:moveTo>
                  <a:lnTo>
                    <a:pt x="18054" y="10363"/>
                  </a:lnTo>
                  <a:cubicBezTo>
                    <a:pt x="209511" y="106092"/>
                    <a:pt x="422953" y="157848"/>
                    <a:pt x="642811" y="157848"/>
                  </a:cubicBezTo>
                  <a:lnTo>
                    <a:pt x="642812" y="157848"/>
                  </a:lnTo>
                  <a:lnTo>
                    <a:pt x="642812" y="305446"/>
                  </a:lnTo>
                  <a:lnTo>
                    <a:pt x="642810" y="305446"/>
                  </a:lnTo>
                  <a:cubicBezTo>
                    <a:pt x="477917" y="305446"/>
                    <a:pt x="316632" y="276333"/>
                    <a:pt x="165525" y="221391"/>
                  </a:cubicBezTo>
                  <a:lnTo>
                    <a:pt x="96150" y="19155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Freeform 53"/>
          <p:cNvSpPr/>
          <p:nvPr/>
        </p:nvSpPr>
        <p:spPr>
          <a:xfrm flipH="1">
            <a:off x="11102763" y="2498359"/>
            <a:ext cx="740664" cy="1303938"/>
          </a:xfrm>
          <a:custGeom>
            <a:avLst/>
            <a:gdLst>
              <a:gd name="connsiteX0" fmla="*/ 838295 w 1006290"/>
              <a:gd name="connsiteY0" fmla="*/ 0 h 1767333"/>
              <a:gd name="connsiteX1" fmla="*/ 862539 w 1006290"/>
              <a:gd name="connsiteY1" fmla="*/ 159939 h 1767333"/>
              <a:gd name="connsiteX2" fmla="*/ 948213 w 1006290"/>
              <a:gd name="connsiteY2" fmla="*/ 541058 h 1767333"/>
              <a:gd name="connsiteX3" fmla="*/ 1006290 w 1006290"/>
              <a:gd name="connsiteY3" fmla="*/ 711020 h 1767333"/>
              <a:gd name="connsiteX4" fmla="*/ 770466 w 1006290"/>
              <a:gd name="connsiteY4" fmla="*/ 802133 h 1767333"/>
              <a:gd name="connsiteX5" fmla="*/ 0 w 1006290"/>
              <a:gd name="connsiteY5" fmla="*/ 1767333 h 1767333"/>
              <a:gd name="connsiteX6" fmla="*/ 491066 w 1006290"/>
              <a:gd name="connsiteY6" fmla="*/ 74000 h 1767333"/>
              <a:gd name="connsiteX0" fmla="*/ 842061 w 1010056"/>
              <a:gd name="connsiteY0" fmla="*/ 0 h 1778426"/>
              <a:gd name="connsiteX1" fmla="*/ 866305 w 1010056"/>
              <a:gd name="connsiteY1" fmla="*/ 159939 h 1778426"/>
              <a:gd name="connsiteX2" fmla="*/ 951979 w 1010056"/>
              <a:gd name="connsiteY2" fmla="*/ 541058 h 1778426"/>
              <a:gd name="connsiteX3" fmla="*/ 1010056 w 1010056"/>
              <a:gd name="connsiteY3" fmla="*/ 711020 h 1778426"/>
              <a:gd name="connsiteX4" fmla="*/ 774232 w 1010056"/>
              <a:gd name="connsiteY4" fmla="*/ 802133 h 1778426"/>
              <a:gd name="connsiteX5" fmla="*/ 3766 w 1010056"/>
              <a:gd name="connsiteY5" fmla="*/ 1767333 h 1778426"/>
              <a:gd name="connsiteX6" fmla="*/ 494832 w 1010056"/>
              <a:gd name="connsiteY6" fmla="*/ 74000 h 1778426"/>
              <a:gd name="connsiteX7" fmla="*/ 842061 w 1010056"/>
              <a:gd name="connsiteY7" fmla="*/ 0 h 17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0056" h="1778426">
                <a:moveTo>
                  <a:pt x="842061" y="0"/>
                </a:moveTo>
                <a:lnTo>
                  <a:pt x="866305" y="159939"/>
                </a:lnTo>
                <a:cubicBezTo>
                  <a:pt x="889816" y="294153"/>
                  <a:pt x="918581" y="421694"/>
                  <a:pt x="951979" y="541058"/>
                </a:cubicBezTo>
                <a:lnTo>
                  <a:pt x="1010056" y="711020"/>
                </a:lnTo>
                <a:lnTo>
                  <a:pt x="774232" y="802133"/>
                </a:lnTo>
                <a:cubicBezTo>
                  <a:pt x="606517" y="978185"/>
                  <a:pt x="50333" y="1888689"/>
                  <a:pt x="3766" y="1767333"/>
                </a:cubicBezTo>
                <a:cubicBezTo>
                  <a:pt x="-42801" y="1645977"/>
                  <a:pt x="355116" y="368555"/>
                  <a:pt x="494832" y="74000"/>
                </a:cubicBezTo>
                <a:lnTo>
                  <a:pt x="842061" y="0"/>
                </a:lnTo>
                <a:close/>
              </a:path>
            </a:pathLst>
          </a:custGeom>
          <a:solidFill>
            <a:srgbClr val="8B0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9317466" y="2498360"/>
            <a:ext cx="740571" cy="1303938"/>
          </a:xfrm>
          <a:custGeom>
            <a:avLst/>
            <a:gdLst>
              <a:gd name="connsiteX0" fmla="*/ 838295 w 1006290"/>
              <a:gd name="connsiteY0" fmla="*/ 0 h 1767333"/>
              <a:gd name="connsiteX1" fmla="*/ 862539 w 1006290"/>
              <a:gd name="connsiteY1" fmla="*/ 159939 h 1767333"/>
              <a:gd name="connsiteX2" fmla="*/ 948213 w 1006290"/>
              <a:gd name="connsiteY2" fmla="*/ 541058 h 1767333"/>
              <a:gd name="connsiteX3" fmla="*/ 1006290 w 1006290"/>
              <a:gd name="connsiteY3" fmla="*/ 711020 h 1767333"/>
              <a:gd name="connsiteX4" fmla="*/ 770466 w 1006290"/>
              <a:gd name="connsiteY4" fmla="*/ 802133 h 1767333"/>
              <a:gd name="connsiteX5" fmla="*/ 0 w 1006290"/>
              <a:gd name="connsiteY5" fmla="*/ 1767333 h 1767333"/>
              <a:gd name="connsiteX6" fmla="*/ 491066 w 1006290"/>
              <a:gd name="connsiteY6" fmla="*/ 74000 h 1767333"/>
              <a:gd name="connsiteX0" fmla="*/ 842061 w 1010056"/>
              <a:gd name="connsiteY0" fmla="*/ 0 h 1778426"/>
              <a:gd name="connsiteX1" fmla="*/ 866305 w 1010056"/>
              <a:gd name="connsiteY1" fmla="*/ 159939 h 1778426"/>
              <a:gd name="connsiteX2" fmla="*/ 951979 w 1010056"/>
              <a:gd name="connsiteY2" fmla="*/ 541058 h 1778426"/>
              <a:gd name="connsiteX3" fmla="*/ 1010056 w 1010056"/>
              <a:gd name="connsiteY3" fmla="*/ 711020 h 1778426"/>
              <a:gd name="connsiteX4" fmla="*/ 774232 w 1010056"/>
              <a:gd name="connsiteY4" fmla="*/ 802133 h 1778426"/>
              <a:gd name="connsiteX5" fmla="*/ 3766 w 1010056"/>
              <a:gd name="connsiteY5" fmla="*/ 1767333 h 1778426"/>
              <a:gd name="connsiteX6" fmla="*/ 494832 w 1010056"/>
              <a:gd name="connsiteY6" fmla="*/ 74000 h 1778426"/>
              <a:gd name="connsiteX7" fmla="*/ 842061 w 1010056"/>
              <a:gd name="connsiteY7" fmla="*/ 0 h 17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0056" h="1778426">
                <a:moveTo>
                  <a:pt x="842061" y="0"/>
                </a:moveTo>
                <a:lnTo>
                  <a:pt x="866305" y="159939"/>
                </a:lnTo>
                <a:cubicBezTo>
                  <a:pt x="889816" y="294153"/>
                  <a:pt x="918581" y="421694"/>
                  <a:pt x="951979" y="541058"/>
                </a:cubicBezTo>
                <a:lnTo>
                  <a:pt x="1010056" y="711020"/>
                </a:lnTo>
                <a:lnTo>
                  <a:pt x="774232" y="802133"/>
                </a:lnTo>
                <a:cubicBezTo>
                  <a:pt x="606517" y="978185"/>
                  <a:pt x="50333" y="1888689"/>
                  <a:pt x="3766" y="1767333"/>
                </a:cubicBezTo>
                <a:cubicBezTo>
                  <a:pt x="-42801" y="1645977"/>
                  <a:pt x="355116" y="368555"/>
                  <a:pt x="494832" y="74000"/>
                </a:cubicBezTo>
                <a:lnTo>
                  <a:pt x="842061" y="0"/>
                </a:lnTo>
                <a:close/>
              </a:path>
            </a:pathLst>
          </a:custGeom>
          <a:solidFill>
            <a:srgbClr val="D03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p:cNvGrpSpPr/>
          <p:nvPr/>
        </p:nvGrpSpPr>
        <p:grpSpPr>
          <a:xfrm>
            <a:off x="10089278" y="334969"/>
            <a:ext cx="981007" cy="838083"/>
            <a:chOff x="10089278" y="330206"/>
            <a:chExt cx="981007" cy="838083"/>
          </a:xfrm>
        </p:grpSpPr>
        <p:sp>
          <p:nvSpPr>
            <p:cNvPr id="83" name="Freeform 82"/>
            <p:cNvSpPr/>
            <p:nvPr/>
          </p:nvSpPr>
          <p:spPr>
            <a:xfrm>
              <a:off x="10580400" y="330244"/>
              <a:ext cx="489885" cy="838045"/>
            </a:xfrm>
            <a:custGeom>
              <a:avLst/>
              <a:gdLst>
                <a:gd name="connsiteX0" fmla="*/ 0 w 668149"/>
                <a:gd name="connsiteY0" fmla="*/ 0 h 1142999"/>
                <a:gd name="connsiteX1" fmla="*/ 533231 w 668149"/>
                <a:gd name="connsiteY1" fmla="*/ 660330 h 1142999"/>
                <a:gd name="connsiteX2" fmla="*/ 668149 w 668149"/>
                <a:gd name="connsiteY2" fmla="*/ 957704 h 1142999"/>
                <a:gd name="connsiteX3" fmla="*/ 520294 w 668149"/>
                <a:gd name="connsiteY3" fmla="*/ 1037957 h 1142999"/>
                <a:gd name="connsiteX4" fmla="*/ 0 w 668149"/>
                <a:gd name="connsiteY4" fmla="*/ 1142999 h 1142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149" h="1142999">
                  <a:moveTo>
                    <a:pt x="0" y="0"/>
                  </a:moveTo>
                  <a:cubicBezTo>
                    <a:pt x="91496" y="4233"/>
                    <a:pt x="323800" y="255364"/>
                    <a:pt x="533231" y="660330"/>
                  </a:cubicBezTo>
                  <a:lnTo>
                    <a:pt x="668149" y="957704"/>
                  </a:lnTo>
                  <a:lnTo>
                    <a:pt x="520294" y="1037957"/>
                  </a:lnTo>
                  <a:cubicBezTo>
                    <a:pt x="360377" y="1105596"/>
                    <a:pt x="184556" y="1142999"/>
                    <a:pt x="0" y="1142999"/>
                  </a:cubicBezTo>
                  <a:close/>
                </a:path>
              </a:pathLst>
            </a:custGeom>
            <a:solidFill>
              <a:srgbClr val="981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10089278" y="330206"/>
              <a:ext cx="491122" cy="838083"/>
            </a:xfrm>
            <a:custGeom>
              <a:avLst/>
              <a:gdLst>
                <a:gd name="connsiteX0" fmla="*/ 669836 w 669836"/>
                <a:gd name="connsiteY0" fmla="*/ 52 h 1143051"/>
                <a:gd name="connsiteX1" fmla="*/ 669836 w 669836"/>
                <a:gd name="connsiteY1" fmla="*/ 1143051 h 1143051"/>
                <a:gd name="connsiteX2" fmla="*/ 149542 w 669836"/>
                <a:gd name="connsiteY2" fmla="*/ 1038009 h 1143051"/>
                <a:gd name="connsiteX3" fmla="*/ 0 w 669836"/>
                <a:gd name="connsiteY3" fmla="*/ 956840 h 1143051"/>
                <a:gd name="connsiteX4" fmla="*/ 136606 w 669836"/>
                <a:gd name="connsiteY4" fmla="*/ 654032 h 1143051"/>
                <a:gd name="connsiteX5" fmla="*/ 669836 w 669836"/>
                <a:gd name="connsiteY5" fmla="*/ 52 h 114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836" h="1143051">
                  <a:moveTo>
                    <a:pt x="669836" y="52"/>
                  </a:moveTo>
                  <a:lnTo>
                    <a:pt x="669836" y="1143051"/>
                  </a:lnTo>
                  <a:cubicBezTo>
                    <a:pt x="485280" y="1143051"/>
                    <a:pt x="309460" y="1105648"/>
                    <a:pt x="149542" y="1038009"/>
                  </a:cubicBezTo>
                  <a:lnTo>
                    <a:pt x="0" y="956840"/>
                  </a:lnTo>
                  <a:lnTo>
                    <a:pt x="136606" y="654032"/>
                  </a:lnTo>
                  <a:cubicBezTo>
                    <a:pt x="346036" y="246950"/>
                    <a:pt x="578340" y="-4181"/>
                    <a:pt x="669836" y="52"/>
                  </a:cubicBezTo>
                  <a:close/>
                </a:path>
              </a:pathLst>
            </a:custGeom>
            <a:solidFill>
              <a:srgbClr val="D03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Freeform 56"/>
          <p:cNvSpPr/>
          <p:nvPr/>
        </p:nvSpPr>
        <p:spPr>
          <a:xfrm>
            <a:off x="9899100" y="1031758"/>
            <a:ext cx="681300" cy="2243303"/>
          </a:xfrm>
          <a:custGeom>
            <a:avLst/>
            <a:gdLst>
              <a:gd name="connsiteX0" fmla="*/ 259381 w 929217"/>
              <a:gd name="connsiteY0" fmla="*/ 0 h 3059614"/>
              <a:gd name="connsiteX1" fmla="*/ 408923 w 929217"/>
              <a:gd name="connsiteY1" fmla="*/ 81169 h 3059614"/>
              <a:gd name="connsiteX2" fmla="*/ 929217 w 929217"/>
              <a:gd name="connsiteY2" fmla="*/ 186211 h 3059614"/>
              <a:gd name="connsiteX3" fmla="*/ 929217 w 929217"/>
              <a:gd name="connsiteY3" fmla="*/ 3059614 h 3059614"/>
              <a:gd name="connsiteX4" fmla="*/ 929216 w 929217"/>
              <a:gd name="connsiteY4" fmla="*/ 3059614 h 3059614"/>
              <a:gd name="connsiteX5" fmla="*/ 304459 w 929217"/>
              <a:gd name="connsiteY5" fmla="*/ 2912129 h 3059614"/>
              <a:gd name="connsiteX6" fmla="*/ 284626 w 929217"/>
              <a:gd name="connsiteY6" fmla="*/ 2900745 h 3059614"/>
              <a:gd name="connsiteX7" fmla="*/ 272162 w 929217"/>
              <a:gd name="connsiteY7" fmla="*/ 2873391 h 3059614"/>
              <a:gd name="connsiteX8" fmla="*/ 0 w 929217"/>
              <a:gd name="connsiteY8" fmla="*/ 1286879 h 3059614"/>
              <a:gd name="connsiteX9" fmla="*/ 245761 w 929217"/>
              <a:gd name="connsiteY9" fmla="*/ 30191 h 305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9217" h="3059614">
                <a:moveTo>
                  <a:pt x="259381" y="0"/>
                </a:moveTo>
                <a:lnTo>
                  <a:pt x="408923" y="81169"/>
                </a:lnTo>
                <a:cubicBezTo>
                  <a:pt x="568841" y="148808"/>
                  <a:pt x="744661" y="186211"/>
                  <a:pt x="929217" y="186211"/>
                </a:cubicBezTo>
                <a:lnTo>
                  <a:pt x="929217" y="3059614"/>
                </a:lnTo>
                <a:lnTo>
                  <a:pt x="929216" y="3059614"/>
                </a:lnTo>
                <a:cubicBezTo>
                  <a:pt x="709358" y="3059614"/>
                  <a:pt x="495916" y="3007858"/>
                  <a:pt x="304459" y="2912129"/>
                </a:cubicBezTo>
                <a:lnTo>
                  <a:pt x="284626" y="2900745"/>
                </a:lnTo>
                <a:lnTo>
                  <a:pt x="272162" y="2873391"/>
                </a:lnTo>
                <a:cubicBezTo>
                  <a:pt x="104007" y="2467368"/>
                  <a:pt x="0" y="1906451"/>
                  <a:pt x="0" y="1286879"/>
                </a:cubicBezTo>
                <a:cubicBezTo>
                  <a:pt x="0" y="822201"/>
                  <a:pt x="104938" y="389325"/>
                  <a:pt x="245761" y="30191"/>
                </a:cubicBezTo>
                <a:close/>
              </a:path>
            </a:pathLst>
          </a:custGeom>
          <a:solidFill>
            <a:srgbClr val="ECE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10580400" y="1032430"/>
            <a:ext cx="681300" cy="2242631"/>
          </a:xfrm>
          <a:custGeom>
            <a:avLst/>
            <a:gdLst>
              <a:gd name="connsiteX0" fmla="*/ 668149 w 929217"/>
              <a:gd name="connsiteY0" fmla="*/ 0 h 3058698"/>
              <a:gd name="connsiteX1" fmla="*/ 683457 w 929217"/>
              <a:gd name="connsiteY1" fmla="*/ 33740 h 3058698"/>
              <a:gd name="connsiteX2" fmla="*/ 929217 w 929217"/>
              <a:gd name="connsiteY2" fmla="*/ 1285963 h 3058698"/>
              <a:gd name="connsiteX3" fmla="*/ 657056 w 929217"/>
              <a:gd name="connsiteY3" fmla="*/ 2872475 h 3058698"/>
              <a:gd name="connsiteX4" fmla="*/ 644592 w 929217"/>
              <a:gd name="connsiteY4" fmla="*/ 2899827 h 3058698"/>
              <a:gd name="connsiteX5" fmla="*/ 624757 w 929217"/>
              <a:gd name="connsiteY5" fmla="*/ 2911213 h 3058698"/>
              <a:gd name="connsiteX6" fmla="*/ 163447 w 929217"/>
              <a:gd name="connsiteY6" fmla="*/ 3049116 h 3058698"/>
              <a:gd name="connsiteX7" fmla="*/ 0 w 929217"/>
              <a:gd name="connsiteY7" fmla="*/ 3058698 h 3058698"/>
              <a:gd name="connsiteX8" fmla="*/ 0 w 929217"/>
              <a:gd name="connsiteY8" fmla="*/ 185295 h 3058698"/>
              <a:gd name="connsiteX9" fmla="*/ 520294 w 929217"/>
              <a:gd name="connsiteY9" fmla="*/ 80253 h 305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9217" h="3058698">
                <a:moveTo>
                  <a:pt x="668149" y="0"/>
                </a:moveTo>
                <a:lnTo>
                  <a:pt x="683457" y="33740"/>
                </a:lnTo>
                <a:cubicBezTo>
                  <a:pt x="824279" y="390790"/>
                  <a:pt x="929217" y="821285"/>
                  <a:pt x="929217" y="1285963"/>
                </a:cubicBezTo>
                <a:cubicBezTo>
                  <a:pt x="929217" y="1905535"/>
                  <a:pt x="825211" y="2466452"/>
                  <a:pt x="657056" y="2872475"/>
                </a:cubicBezTo>
                <a:lnTo>
                  <a:pt x="644592" y="2899827"/>
                </a:lnTo>
                <a:lnTo>
                  <a:pt x="624757" y="2911213"/>
                </a:lnTo>
                <a:cubicBezTo>
                  <a:pt x="481164" y="2983009"/>
                  <a:pt x="325204" y="3030072"/>
                  <a:pt x="163447" y="3049116"/>
                </a:cubicBezTo>
                <a:lnTo>
                  <a:pt x="0" y="3058698"/>
                </a:lnTo>
                <a:lnTo>
                  <a:pt x="0" y="185295"/>
                </a:lnTo>
                <a:cubicBezTo>
                  <a:pt x="184556" y="185295"/>
                  <a:pt x="360377" y="147892"/>
                  <a:pt x="520294" y="80253"/>
                </a:cubicBezTo>
                <a:close/>
              </a:path>
            </a:pathLst>
          </a:custGeom>
          <a:solidFill>
            <a:srgbClr val="B4A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10175850" y="3292328"/>
            <a:ext cx="403010" cy="1057429"/>
          </a:xfrm>
          <a:custGeom>
            <a:avLst/>
            <a:gdLst>
              <a:gd name="connsiteX0" fmla="*/ 0 w 549661"/>
              <a:gd name="connsiteY0" fmla="*/ 0 h 1442215"/>
              <a:gd name="connsiteX1" fmla="*/ 5098 w 549661"/>
              <a:gd name="connsiteY1" fmla="*/ 10156 h 1442215"/>
              <a:gd name="connsiteX2" fmla="*/ 74473 w 549661"/>
              <a:gd name="connsiteY2" fmla="*/ 39995 h 1442215"/>
              <a:gd name="connsiteX3" fmla="*/ 307946 w 549661"/>
              <a:gd name="connsiteY3" fmla="*/ 102626 h 1442215"/>
              <a:gd name="connsiteX4" fmla="*/ 549661 w 549661"/>
              <a:gd name="connsiteY4" fmla="*/ 123866 h 1442215"/>
              <a:gd name="connsiteX5" fmla="*/ 549661 w 549661"/>
              <a:gd name="connsiteY5" fmla="*/ 1442215 h 1442215"/>
              <a:gd name="connsiteX6" fmla="*/ 541575 w 549661"/>
              <a:gd name="connsiteY6" fmla="*/ 1437671 h 1442215"/>
              <a:gd name="connsiteX7" fmla="*/ 3327 w 549661"/>
              <a:gd name="connsiteY7" fmla="*/ 88702 h 144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661" h="1442215">
                <a:moveTo>
                  <a:pt x="0" y="0"/>
                </a:moveTo>
                <a:lnTo>
                  <a:pt x="5098" y="10156"/>
                </a:lnTo>
                <a:lnTo>
                  <a:pt x="74473" y="39995"/>
                </a:lnTo>
                <a:cubicBezTo>
                  <a:pt x="150027" y="67466"/>
                  <a:pt x="228125" y="88480"/>
                  <a:pt x="307946" y="102626"/>
                </a:cubicBezTo>
                <a:lnTo>
                  <a:pt x="549661" y="123866"/>
                </a:lnTo>
                <a:lnTo>
                  <a:pt x="549661" y="1442215"/>
                </a:lnTo>
                <a:lnTo>
                  <a:pt x="541575" y="1437671"/>
                </a:lnTo>
                <a:cubicBezTo>
                  <a:pt x="263378" y="1248586"/>
                  <a:pt x="51859" y="728780"/>
                  <a:pt x="3327" y="8870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flipH="1">
            <a:off x="10578861" y="3292413"/>
            <a:ext cx="406045" cy="1057343"/>
          </a:xfrm>
          <a:custGeom>
            <a:avLst/>
            <a:gdLst>
              <a:gd name="connsiteX0" fmla="*/ 0 w 553800"/>
              <a:gd name="connsiteY0" fmla="*/ 0 h 1442098"/>
              <a:gd name="connsiteX1" fmla="*/ 3347 w 553800"/>
              <a:gd name="connsiteY1" fmla="*/ 88585 h 1442098"/>
              <a:gd name="connsiteX2" fmla="*/ 545653 w 553800"/>
              <a:gd name="connsiteY2" fmla="*/ 1437554 h 1442098"/>
              <a:gd name="connsiteX3" fmla="*/ 553800 w 553800"/>
              <a:gd name="connsiteY3" fmla="*/ 1442098 h 1442098"/>
              <a:gd name="connsiteX4" fmla="*/ 553800 w 553800"/>
              <a:gd name="connsiteY4" fmla="*/ 123749 h 1442098"/>
              <a:gd name="connsiteX5" fmla="*/ 551703 w 553800"/>
              <a:gd name="connsiteY5" fmla="*/ 123933 h 1442098"/>
              <a:gd name="connsiteX6" fmla="*/ 551702 w 553800"/>
              <a:gd name="connsiteY6" fmla="*/ 123933 h 1442098"/>
              <a:gd name="connsiteX7" fmla="*/ 551701 w 553800"/>
              <a:gd name="connsiteY7" fmla="*/ 123933 h 1442098"/>
              <a:gd name="connsiteX8" fmla="*/ 388255 w 553800"/>
              <a:gd name="connsiteY8" fmla="*/ 114351 h 1442098"/>
              <a:gd name="connsiteX9" fmla="*/ 74417 w 553800"/>
              <a:gd name="connsiteY9" fmla="*/ 39878 h 1442098"/>
              <a:gd name="connsiteX10" fmla="*/ 5038 w 553800"/>
              <a:gd name="connsiteY10" fmla="*/ 10037 h 144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3800" h="1442098">
                <a:moveTo>
                  <a:pt x="0" y="0"/>
                </a:moveTo>
                <a:lnTo>
                  <a:pt x="3347" y="88585"/>
                </a:lnTo>
                <a:cubicBezTo>
                  <a:pt x="52246" y="728663"/>
                  <a:pt x="265358" y="1248469"/>
                  <a:pt x="545653" y="1437554"/>
                </a:cubicBezTo>
                <a:lnTo>
                  <a:pt x="553800" y="1442098"/>
                </a:lnTo>
                <a:lnTo>
                  <a:pt x="553800" y="123749"/>
                </a:lnTo>
                <a:lnTo>
                  <a:pt x="551703" y="123933"/>
                </a:lnTo>
                <a:lnTo>
                  <a:pt x="551702" y="123933"/>
                </a:lnTo>
                <a:lnTo>
                  <a:pt x="551701" y="123933"/>
                </a:lnTo>
                <a:lnTo>
                  <a:pt x="388255" y="114351"/>
                </a:lnTo>
                <a:cubicBezTo>
                  <a:pt x="280417" y="101655"/>
                  <a:pt x="175155" y="76506"/>
                  <a:pt x="74417" y="39878"/>
                </a:cubicBezTo>
                <a:lnTo>
                  <a:pt x="5038" y="10037"/>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10228451" y="3320790"/>
            <a:ext cx="350411" cy="655786"/>
          </a:xfrm>
          <a:custGeom>
            <a:avLst/>
            <a:gdLst>
              <a:gd name="connsiteX0" fmla="*/ 0 w 477921"/>
              <a:gd name="connsiteY0" fmla="*/ 0 h 894419"/>
              <a:gd name="connsiteX1" fmla="*/ 2732 w 477921"/>
              <a:gd name="connsiteY1" fmla="*/ 1175 h 894419"/>
              <a:gd name="connsiteX2" fmla="*/ 236205 w 477921"/>
              <a:gd name="connsiteY2" fmla="*/ 63806 h 894419"/>
              <a:gd name="connsiteX3" fmla="*/ 477921 w 477921"/>
              <a:gd name="connsiteY3" fmla="*/ 85046 h 894419"/>
              <a:gd name="connsiteX4" fmla="*/ 477921 w 477921"/>
              <a:gd name="connsiteY4" fmla="*/ 894419 h 894419"/>
              <a:gd name="connsiteX5" fmla="*/ 469835 w 477921"/>
              <a:gd name="connsiteY5" fmla="*/ 889875 h 894419"/>
              <a:gd name="connsiteX6" fmla="*/ 10855 w 477921"/>
              <a:gd name="connsiteY6" fmla="*/ 55182 h 894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21" h="894419">
                <a:moveTo>
                  <a:pt x="0" y="0"/>
                </a:moveTo>
                <a:lnTo>
                  <a:pt x="2732" y="1175"/>
                </a:lnTo>
                <a:cubicBezTo>
                  <a:pt x="78286" y="28646"/>
                  <a:pt x="156384" y="49660"/>
                  <a:pt x="236205" y="63806"/>
                </a:cubicBezTo>
                <a:lnTo>
                  <a:pt x="477921" y="85046"/>
                </a:lnTo>
                <a:lnTo>
                  <a:pt x="477921" y="894419"/>
                </a:lnTo>
                <a:lnTo>
                  <a:pt x="469835" y="889875"/>
                </a:lnTo>
                <a:cubicBezTo>
                  <a:pt x="271123" y="754815"/>
                  <a:pt x="106430" y="451019"/>
                  <a:pt x="10855" y="55182"/>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flipH="1">
            <a:off x="10578862" y="3320994"/>
            <a:ext cx="353012" cy="655582"/>
          </a:xfrm>
          <a:custGeom>
            <a:avLst/>
            <a:gdLst>
              <a:gd name="connsiteX0" fmla="*/ 0 w 481469"/>
              <a:gd name="connsiteY0" fmla="*/ 0 h 894141"/>
              <a:gd name="connsiteX1" fmla="*/ 10882 w 481469"/>
              <a:gd name="connsiteY1" fmla="*/ 54904 h 894141"/>
              <a:gd name="connsiteX2" fmla="*/ 473322 w 481469"/>
              <a:gd name="connsiteY2" fmla="*/ 889597 h 894141"/>
              <a:gd name="connsiteX3" fmla="*/ 481469 w 481469"/>
              <a:gd name="connsiteY3" fmla="*/ 894141 h 894141"/>
              <a:gd name="connsiteX4" fmla="*/ 481469 w 481469"/>
              <a:gd name="connsiteY4" fmla="*/ 84768 h 894141"/>
              <a:gd name="connsiteX5" fmla="*/ 479373 w 481469"/>
              <a:gd name="connsiteY5" fmla="*/ 84952 h 894141"/>
              <a:gd name="connsiteX6" fmla="*/ 479372 w 481469"/>
              <a:gd name="connsiteY6" fmla="*/ 84952 h 894141"/>
              <a:gd name="connsiteX7" fmla="*/ 479371 w 481469"/>
              <a:gd name="connsiteY7" fmla="*/ 84952 h 894141"/>
              <a:gd name="connsiteX8" fmla="*/ 315925 w 481469"/>
              <a:gd name="connsiteY8" fmla="*/ 75370 h 894141"/>
              <a:gd name="connsiteX9" fmla="*/ 2087 w 481469"/>
              <a:gd name="connsiteY9" fmla="*/ 897 h 89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1469" h="894141">
                <a:moveTo>
                  <a:pt x="0" y="0"/>
                </a:moveTo>
                <a:lnTo>
                  <a:pt x="10882" y="54904"/>
                </a:lnTo>
                <a:cubicBezTo>
                  <a:pt x="107178" y="450741"/>
                  <a:pt x="273112" y="754537"/>
                  <a:pt x="473322" y="889597"/>
                </a:cubicBezTo>
                <a:lnTo>
                  <a:pt x="481469" y="894141"/>
                </a:lnTo>
                <a:lnTo>
                  <a:pt x="481469" y="84768"/>
                </a:lnTo>
                <a:lnTo>
                  <a:pt x="479373" y="84952"/>
                </a:lnTo>
                <a:lnTo>
                  <a:pt x="479372" y="84952"/>
                </a:lnTo>
                <a:lnTo>
                  <a:pt x="479371" y="84952"/>
                </a:lnTo>
                <a:lnTo>
                  <a:pt x="315925" y="75370"/>
                </a:lnTo>
                <a:cubicBezTo>
                  <a:pt x="208087" y="62674"/>
                  <a:pt x="102825" y="37525"/>
                  <a:pt x="2087" y="897"/>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p:cNvGrpSpPr/>
          <p:nvPr/>
        </p:nvGrpSpPr>
        <p:grpSpPr>
          <a:xfrm>
            <a:off x="10089464" y="330206"/>
            <a:ext cx="981007" cy="838083"/>
            <a:chOff x="10089278" y="330206"/>
            <a:chExt cx="981007" cy="838083"/>
          </a:xfrm>
        </p:grpSpPr>
        <p:sp>
          <p:nvSpPr>
            <p:cNvPr id="68" name="Freeform 67"/>
            <p:cNvSpPr/>
            <p:nvPr/>
          </p:nvSpPr>
          <p:spPr>
            <a:xfrm>
              <a:off x="10580400" y="330244"/>
              <a:ext cx="489885" cy="838045"/>
            </a:xfrm>
            <a:custGeom>
              <a:avLst/>
              <a:gdLst>
                <a:gd name="connsiteX0" fmla="*/ 0 w 668149"/>
                <a:gd name="connsiteY0" fmla="*/ 0 h 1142999"/>
                <a:gd name="connsiteX1" fmla="*/ 533231 w 668149"/>
                <a:gd name="connsiteY1" fmla="*/ 660330 h 1142999"/>
                <a:gd name="connsiteX2" fmla="*/ 668149 w 668149"/>
                <a:gd name="connsiteY2" fmla="*/ 957704 h 1142999"/>
                <a:gd name="connsiteX3" fmla="*/ 520294 w 668149"/>
                <a:gd name="connsiteY3" fmla="*/ 1037957 h 1142999"/>
                <a:gd name="connsiteX4" fmla="*/ 0 w 668149"/>
                <a:gd name="connsiteY4" fmla="*/ 1142999 h 1142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149" h="1142999">
                  <a:moveTo>
                    <a:pt x="0" y="0"/>
                  </a:moveTo>
                  <a:cubicBezTo>
                    <a:pt x="91496" y="4233"/>
                    <a:pt x="323800" y="255364"/>
                    <a:pt x="533231" y="660330"/>
                  </a:cubicBezTo>
                  <a:lnTo>
                    <a:pt x="668149" y="957704"/>
                  </a:lnTo>
                  <a:lnTo>
                    <a:pt x="520294" y="1037957"/>
                  </a:lnTo>
                  <a:cubicBezTo>
                    <a:pt x="360377" y="1105596"/>
                    <a:pt x="184556" y="1142999"/>
                    <a:pt x="0" y="1142999"/>
                  </a:cubicBezTo>
                  <a:close/>
                </a:path>
              </a:pathLst>
            </a:custGeom>
            <a:solidFill>
              <a:srgbClr val="981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a:off x="10089278" y="330206"/>
              <a:ext cx="491122" cy="838083"/>
            </a:xfrm>
            <a:custGeom>
              <a:avLst/>
              <a:gdLst>
                <a:gd name="connsiteX0" fmla="*/ 669836 w 669836"/>
                <a:gd name="connsiteY0" fmla="*/ 52 h 1143051"/>
                <a:gd name="connsiteX1" fmla="*/ 669836 w 669836"/>
                <a:gd name="connsiteY1" fmla="*/ 1143051 h 1143051"/>
                <a:gd name="connsiteX2" fmla="*/ 149542 w 669836"/>
                <a:gd name="connsiteY2" fmla="*/ 1038009 h 1143051"/>
                <a:gd name="connsiteX3" fmla="*/ 0 w 669836"/>
                <a:gd name="connsiteY3" fmla="*/ 956840 h 1143051"/>
                <a:gd name="connsiteX4" fmla="*/ 136606 w 669836"/>
                <a:gd name="connsiteY4" fmla="*/ 654032 h 1143051"/>
                <a:gd name="connsiteX5" fmla="*/ 669836 w 669836"/>
                <a:gd name="connsiteY5" fmla="*/ 52 h 114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836" h="1143051">
                  <a:moveTo>
                    <a:pt x="669836" y="52"/>
                  </a:moveTo>
                  <a:lnTo>
                    <a:pt x="669836" y="1143051"/>
                  </a:lnTo>
                  <a:cubicBezTo>
                    <a:pt x="485280" y="1143051"/>
                    <a:pt x="309460" y="1105648"/>
                    <a:pt x="149542" y="1038009"/>
                  </a:cubicBezTo>
                  <a:lnTo>
                    <a:pt x="0" y="956840"/>
                  </a:lnTo>
                  <a:lnTo>
                    <a:pt x="136606" y="654032"/>
                  </a:lnTo>
                  <a:cubicBezTo>
                    <a:pt x="346036" y="246950"/>
                    <a:pt x="578340" y="-4181"/>
                    <a:pt x="669836" y="52"/>
                  </a:cubicBezTo>
                  <a:close/>
                </a:path>
              </a:pathLst>
            </a:custGeom>
            <a:solidFill>
              <a:srgbClr val="D03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10109092" y="3159326"/>
            <a:ext cx="942618" cy="223954"/>
            <a:chOff x="10109092" y="3159326"/>
            <a:chExt cx="942618" cy="223954"/>
          </a:xfrm>
        </p:grpSpPr>
        <p:sp>
          <p:nvSpPr>
            <p:cNvPr id="66" name="Freeform 65"/>
            <p:cNvSpPr/>
            <p:nvPr/>
          </p:nvSpPr>
          <p:spPr>
            <a:xfrm>
              <a:off x="10580400" y="3159326"/>
              <a:ext cx="471310" cy="223954"/>
            </a:xfrm>
            <a:custGeom>
              <a:avLst/>
              <a:gdLst>
                <a:gd name="connsiteX0" fmla="*/ 642814 w 642814"/>
                <a:gd name="connsiteY0" fmla="*/ 0 h 305448"/>
                <a:gd name="connsiteX1" fmla="*/ 546664 w 642814"/>
                <a:gd name="connsiteY1" fmla="*/ 191552 h 305448"/>
                <a:gd name="connsiteX2" fmla="*/ 477285 w 642814"/>
                <a:gd name="connsiteY2" fmla="*/ 221393 h 305448"/>
                <a:gd name="connsiteX3" fmla="*/ 163447 w 642814"/>
                <a:gd name="connsiteY3" fmla="*/ 295866 h 305448"/>
                <a:gd name="connsiteX4" fmla="*/ 0 w 642814"/>
                <a:gd name="connsiteY4" fmla="*/ 305448 h 305448"/>
                <a:gd name="connsiteX5" fmla="*/ 0 w 642814"/>
                <a:gd name="connsiteY5" fmla="*/ 157850 h 305448"/>
                <a:gd name="connsiteX6" fmla="*/ 163447 w 642814"/>
                <a:gd name="connsiteY6" fmla="*/ 148268 h 305448"/>
                <a:gd name="connsiteX7" fmla="*/ 624757 w 642814"/>
                <a:gd name="connsiteY7" fmla="*/ 10365 h 30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14" h="305448">
                  <a:moveTo>
                    <a:pt x="642814" y="0"/>
                  </a:moveTo>
                  <a:lnTo>
                    <a:pt x="546664" y="191552"/>
                  </a:lnTo>
                  <a:lnTo>
                    <a:pt x="477285" y="221393"/>
                  </a:lnTo>
                  <a:cubicBezTo>
                    <a:pt x="376547" y="258021"/>
                    <a:pt x="271285" y="283170"/>
                    <a:pt x="163447" y="295866"/>
                  </a:cubicBezTo>
                  <a:lnTo>
                    <a:pt x="0" y="305448"/>
                  </a:lnTo>
                  <a:lnTo>
                    <a:pt x="0" y="157850"/>
                  </a:lnTo>
                  <a:lnTo>
                    <a:pt x="163447" y="148268"/>
                  </a:lnTo>
                  <a:cubicBezTo>
                    <a:pt x="325204" y="129224"/>
                    <a:pt x="481164" y="82161"/>
                    <a:pt x="624757" y="1036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10109092" y="3159328"/>
              <a:ext cx="471308" cy="223952"/>
            </a:xfrm>
            <a:custGeom>
              <a:avLst/>
              <a:gdLst>
                <a:gd name="connsiteX0" fmla="*/ 0 w 642812"/>
                <a:gd name="connsiteY0" fmla="*/ 0 h 305446"/>
                <a:gd name="connsiteX1" fmla="*/ 18054 w 642812"/>
                <a:gd name="connsiteY1" fmla="*/ 10363 h 305446"/>
                <a:gd name="connsiteX2" fmla="*/ 642811 w 642812"/>
                <a:gd name="connsiteY2" fmla="*/ 157848 h 305446"/>
                <a:gd name="connsiteX3" fmla="*/ 642812 w 642812"/>
                <a:gd name="connsiteY3" fmla="*/ 157848 h 305446"/>
                <a:gd name="connsiteX4" fmla="*/ 642812 w 642812"/>
                <a:gd name="connsiteY4" fmla="*/ 305446 h 305446"/>
                <a:gd name="connsiteX5" fmla="*/ 642810 w 642812"/>
                <a:gd name="connsiteY5" fmla="*/ 305446 h 305446"/>
                <a:gd name="connsiteX6" fmla="*/ 165525 w 642812"/>
                <a:gd name="connsiteY6" fmla="*/ 221391 h 305446"/>
                <a:gd name="connsiteX7" fmla="*/ 96150 w 642812"/>
                <a:gd name="connsiteY7" fmla="*/ 191552 h 30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12" h="305446">
                  <a:moveTo>
                    <a:pt x="0" y="0"/>
                  </a:moveTo>
                  <a:lnTo>
                    <a:pt x="18054" y="10363"/>
                  </a:lnTo>
                  <a:cubicBezTo>
                    <a:pt x="209511" y="106092"/>
                    <a:pt x="422953" y="157848"/>
                    <a:pt x="642811" y="157848"/>
                  </a:cubicBezTo>
                  <a:lnTo>
                    <a:pt x="642812" y="157848"/>
                  </a:lnTo>
                  <a:lnTo>
                    <a:pt x="642812" y="305446"/>
                  </a:lnTo>
                  <a:lnTo>
                    <a:pt x="642810" y="305446"/>
                  </a:lnTo>
                  <a:cubicBezTo>
                    <a:pt x="477917" y="305446"/>
                    <a:pt x="316632" y="276333"/>
                    <a:pt x="165525" y="221391"/>
                  </a:cubicBezTo>
                  <a:lnTo>
                    <a:pt x="96150" y="19155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p:cNvGrpSpPr>
            <a:grpSpLocks noChangeAspect="1"/>
          </p:cNvGrpSpPr>
          <p:nvPr userDrawn="1"/>
        </p:nvGrpSpPr>
        <p:grpSpPr>
          <a:xfrm>
            <a:off x="10202692" y="1421106"/>
            <a:ext cx="758952" cy="758952"/>
            <a:chOff x="7575606" y="2571489"/>
            <a:chExt cx="595578" cy="595578"/>
          </a:xfrm>
        </p:grpSpPr>
        <p:sp>
          <p:nvSpPr>
            <p:cNvPr id="88" name="Oval 87"/>
            <p:cNvSpPr/>
            <p:nvPr/>
          </p:nvSpPr>
          <p:spPr>
            <a:xfrm>
              <a:off x="7575606" y="2571489"/>
              <a:ext cx="595578" cy="59557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a:off x="7632563" y="2632123"/>
              <a:ext cx="240832" cy="474308"/>
            </a:xfrm>
            <a:custGeom>
              <a:avLst/>
              <a:gdLst>
                <a:gd name="connsiteX0" fmla="*/ 457515 w 464610"/>
                <a:gd name="connsiteY0" fmla="*/ 0 h 915030"/>
                <a:gd name="connsiteX1" fmla="*/ 464610 w 464610"/>
                <a:gd name="connsiteY1" fmla="*/ 715 h 915030"/>
                <a:gd name="connsiteX2" fmla="*/ 464610 w 464610"/>
                <a:gd name="connsiteY2" fmla="*/ 914315 h 915030"/>
                <a:gd name="connsiteX3" fmla="*/ 457515 w 464610"/>
                <a:gd name="connsiteY3" fmla="*/ 915030 h 915030"/>
                <a:gd name="connsiteX4" fmla="*/ 0 w 464610"/>
                <a:gd name="connsiteY4" fmla="*/ 457515 h 915030"/>
                <a:gd name="connsiteX5" fmla="*/ 457515 w 464610"/>
                <a:gd name="connsiteY5" fmla="*/ 0 h 915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10" h="915030">
                  <a:moveTo>
                    <a:pt x="457515" y="0"/>
                  </a:moveTo>
                  <a:lnTo>
                    <a:pt x="464610" y="715"/>
                  </a:lnTo>
                  <a:lnTo>
                    <a:pt x="464610" y="914315"/>
                  </a:lnTo>
                  <a:lnTo>
                    <a:pt x="457515" y="915030"/>
                  </a:lnTo>
                  <a:cubicBezTo>
                    <a:pt x="204836" y="915030"/>
                    <a:pt x="0" y="710194"/>
                    <a:pt x="0" y="457515"/>
                  </a:cubicBezTo>
                  <a:cubicBezTo>
                    <a:pt x="0" y="204836"/>
                    <a:pt x="204836" y="0"/>
                    <a:pt x="45751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a:off x="7873395" y="2632123"/>
              <a:ext cx="233477" cy="475408"/>
            </a:xfrm>
            <a:custGeom>
              <a:avLst/>
              <a:gdLst>
                <a:gd name="connsiteX0" fmla="*/ 0 w 450421"/>
                <a:gd name="connsiteY0" fmla="*/ 0 h 913600"/>
                <a:gd name="connsiteX1" fmla="*/ 85112 w 450421"/>
                <a:gd name="connsiteY1" fmla="*/ 8580 h 913600"/>
                <a:gd name="connsiteX2" fmla="*/ 450421 w 450421"/>
                <a:gd name="connsiteY2" fmla="*/ 456800 h 913600"/>
                <a:gd name="connsiteX3" fmla="*/ 85112 w 450421"/>
                <a:gd name="connsiteY3" fmla="*/ 905020 h 913600"/>
                <a:gd name="connsiteX4" fmla="*/ 0 w 450421"/>
                <a:gd name="connsiteY4" fmla="*/ 913600 h 91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421" h="913600">
                  <a:moveTo>
                    <a:pt x="0" y="0"/>
                  </a:moveTo>
                  <a:lnTo>
                    <a:pt x="85112" y="8580"/>
                  </a:lnTo>
                  <a:cubicBezTo>
                    <a:pt x="293594" y="51242"/>
                    <a:pt x="450421" y="235706"/>
                    <a:pt x="450421" y="456800"/>
                  </a:cubicBezTo>
                  <a:cubicBezTo>
                    <a:pt x="450421" y="677894"/>
                    <a:pt x="293594" y="862358"/>
                    <a:pt x="85112" y="905020"/>
                  </a:cubicBezTo>
                  <a:lnTo>
                    <a:pt x="0" y="913600"/>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7855372" y="2585185"/>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7855372" y="3119202"/>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8123875" y="2851255"/>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8044839" y="2661898"/>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8043341" y="3038248"/>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7667135" y="3041854"/>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7586869" y="2852997"/>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7665224" y="2662163"/>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34650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Rocket - Title Slide Dark Blue">
    <p:bg>
      <p:bgPr>
        <a:solidFill>
          <a:srgbClr val="0E3C4B"/>
        </a:solidFill>
        <a:effectLst/>
      </p:bgPr>
    </p:bg>
    <p:spTree>
      <p:nvGrpSpPr>
        <p:cNvPr id="1" name=""/>
        <p:cNvGrpSpPr/>
        <p:nvPr/>
      </p:nvGrpSpPr>
      <p:grpSpPr>
        <a:xfrm>
          <a:off x="0" y="0"/>
          <a:ext cx="0" cy="0"/>
          <a:chOff x="0" y="0"/>
          <a:chExt cx="0" cy="0"/>
        </a:xfrm>
      </p:grpSpPr>
      <p:sp>
        <p:nvSpPr>
          <p:cNvPr id="7" name="Freeform 6"/>
          <p:cNvSpPr/>
          <p:nvPr userDrawn="1"/>
        </p:nvSpPr>
        <p:spPr>
          <a:xfrm>
            <a:off x="477886" y="4094021"/>
            <a:ext cx="11714114" cy="2763979"/>
          </a:xfrm>
          <a:custGeom>
            <a:avLst/>
            <a:gdLst>
              <a:gd name="connsiteX0" fmla="*/ 532885 w 11711288"/>
              <a:gd name="connsiteY0" fmla="*/ 1445270 h 2600767"/>
              <a:gd name="connsiteX1" fmla="*/ 1065770 w 11711288"/>
              <a:gd name="connsiteY1" fmla="*/ 1958510 h 2600767"/>
              <a:gd name="connsiteX2" fmla="*/ 532885 w 11711288"/>
              <a:gd name="connsiteY2" fmla="*/ 2471750 h 2600767"/>
              <a:gd name="connsiteX3" fmla="*/ 0 w 11711288"/>
              <a:gd name="connsiteY3" fmla="*/ 1958510 h 2600767"/>
              <a:gd name="connsiteX4" fmla="*/ 532885 w 11711288"/>
              <a:gd name="connsiteY4" fmla="*/ 1445270 h 2600767"/>
              <a:gd name="connsiteX5" fmla="*/ 10394040 w 11711288"/>
              <a:gd name="connsiteY5" fmla="*/ 0 h 2600767"/>
              <a:gd name="connsiteX6" fmla="*/ 11087382 w 11711288"/>
              <a:gd name="connsiteY6" fmla="*/ 442635 h 2600767"/>
              <a:gd name="connsiteX7" fmla="*/ 11122847 w 11711288"/>
              <a:gd name="connsiteY7" fmla="*/ 552674 h 2600767"/>
              <a:gd name="connsiteX8" fmla="*/ 11169364 w 11711288"/>
              <a:gd name="connsiteY8" fmla="*/ 528356 h 2600767"/>
              <a:gd name="connsiteX9" fmla="*/ 11389302 w 11711288"/>
              <a:gd name="connsiteY9" fmla="*/ 485590 h 2600767"/>
              <a:gd name="connsiteX10" fmla="*/ 11705219 w 11711288"/>
              <a:gd name="connsiteY10" fmla="*/ 578532 h 2600767"/>
              <a:gd name="connsiteX11" fmla="*/ 11711288 w 11711288"/>
              <a:gd name="connsiteY11" fmla="*/ 583355 h 2600767"/>
              <a:gd name="connsiteX12" fmla="*/ 11711288 w 11711288"/>
              <a:gd name="connsiteY12" fmla="*/ 1476240 h 2600767"/>
              <a:gd name="connsiteX13" fmla="*/ 11705219 w 11711288"/>
              <a:gd name="connsiteY13" fmla="*/ 1481062 h 2600767"/>
              <a:gd name="connsiteX14" fmla="*/ 11389302 w 11711288"/>
              <a:gd name="connsiteY14" fmla="*/ 1574004 h 2600767"/>
              <a:gd name="connsiteX15" fmla="*/ 10920765 w 11711288"/>
              <a:gd name="connsiteY15" fmla="*/ 1334069 h 2600767"/>
              <a:gd name="connsiteX16" fmla="*/ 10884716 w 11711288"/>
              <a:gd name="connsiteY16" fmla="*/ 1270102 h 2600767"/>
              <a:gd name="connsiteX17" fmla="*/ 10814756 w 11711288"/>
              <a:gd name="connsiteY17" fmla="*/ 1325696 h 2600767"/>
              <a:gd name="connsiteX18" fmla="*/ 10394040 w 11711288"/>
              <a:gd name="connsiteY18" fmla="*/ 1449470 h 2600767"/>
              <a:gd name="connsiteX19" fmla="*/ 10242390 w 11711288"/>
              <a:gd name="connsiteY19" fmla="*/ 1434746 h 2600767"/>
              <a:gd name="connsiteX20" fmla="*/ 10167885 w 11711288"/>
              <a:gd name="connsiteY20" fmla="*/ 1412471 h 2600767"/>
              <a:gd name="connsiteX21" fmla="*/ 10141694 w 11711288"/>
              <a:gd name="connsiteY21" fmla="*/ 1458946 h 2600767"/>
              <a:gd name="connsiteX22" fmla="*/ 9517730 w 11711288"/>
              <a:gd name="connsiteY22" fmla="*/ 1778475 h 2600767"/>
              <a:gd name="connsiteX23" fmla="*/ 9097014 w 11711288"/>
              <a:gd name="connsiteY23" fmla="*/ 1654702 h 2600767"/>
              <a:gd name="connsiteX24" fmla="*/ 9066729 w 11711288"/>
              <a:gd name="connsiteY24" fmla="*/ 1630635 h 2600767"/>
              <a:gd name="connsiteX25" fmla="*/ 8994278 w 11711288"/>
              <a:gd name="connsiteY25" fmla="*/ 1715209 h 2600767"/>
              <a:gd name="connsiteX26" fmla="*/ 8536434 w 11711288"/>
              <a:gd name="connsiteY26" fmla="*/ 1897863 h 2600767"/>
              <a:gd name="connsiteX27" fmla="*/ 8078590 w 11711288"/>
              <a:gd name="connsiteY27" fmla="*/ 1715209 h 2600767"/>
              <a:gd name="connsiteX28" fmla="*/ 8066112 w 11711288"/>
              <a:gd name="connsiteY28" fmla="*/ 1700643 h 2600767"/>
              <a:gd name="connsiteX29" fmla="*/ 8070847 w 11711288"/>
              <a:gd name="connsiteY29" fmla="*/ 1745886 h 2600767"/>
              <a:gd name="connsiteX30" fmla="*/ 7395308 w 11711288"/>
              <a:gd name="connsiteY30" fmla="*/ 2466880 h 2600767"/>
              <a:gd name="connsiteX31" fmla="*/ 7342946 w 11711288"/>
              <a:gd name="connsiteY31" fmla="*/ 2469426 h 2600767"/>
              <a:gd name="connsiteX32" fmla="*/ 7306912 w 11711288"/>
              <a:gd name="connsiteY32" fmla="*/ 2533366 h 2600767"/>
              <a:gd name="connsiteX33" fmla="*/ 7253266 w 11711288"/>
              <a:gd name="connsiteY33" fmla="*/ 2600767 h 2600767"/>
              <a:gd name="connsiteX34" fmla="*/ 6112631 w 11711288"/>
              <a:gd name="connsiteY34" fmla="*/ 2600767 h 2600767"/>
              <a:gd name="connsiteX35" fmla="*/ 6058984 w 11711288"/>
              <a:gd name="connsiteY35" fmla="*/ 2533366 h 2600767"/>
              <a:gd name="connsiteX36" fmla="*/ 5996805 w 11711288"/>
              <a:gd name="connsiteY36" fmla="*/ 2423033 h 2600767"/>
              <a:gd name="connsiteX37" fmla="*/ 5897525 w 11711288"/>
              <a:gd name="connsiteY37" fmla="*/ 2501927 h 2600767"/>
              <a:gd name="connsiteX38" fmla="*/ 5700574 w 11711288"/>
              <a:gd name="connsiteY38" fmla="*/ 2593118 h 2600767"/>
              <a:gd name="connsiteX39" fmla="*/ 5666110 w 11711288"/>
              <a:gd name="connsiteY39" fmla="*/ 2600767 h 2600767"/>
              <a:gd name="connsiteX40" fmla="*/ 5291012 w 11711288"/>
              <a:gd name="connsiteY40" fmla="*/ 2600767 h 2600767"/>
              <a:gd name="connsiteX41" fmla="*/ 5183912 w 11711288"/>
              <a:gd name="connsiteY41" fmla="*/ 2568747 h 2600767"/>
              <a:gd name="connsiteX42" fmla="*/ 5086078 w 11711288"/>
              <a:gd name="connsiteY42" fmla="*/ 2517601 h 2600767"/>
              <a:gd name="connsiteX43" fmla="*/ 5077373 w 11711288"/>
              <a:gd name="connsiteY43" fmla="*/ 2600767 h 2600767"/>
              <a:gd name="connsiteX44" fmla="*/ 3594217 w 11711288"/>
              <a:gd name="connsiteY44" fmla="*/ 2600767 h 2600767"/>
              <a:gd name="connsiteX45" fmla="*/ 3583320 w 11711288"/>
              <a:gd name="connsiteY45" fmla="*/ 2496656 h 2600767"/>
              <a:gd name="connsiteX46" fmla="*/ 3583955 w 11711288"/>
              <a:gd name="connsiteY46" fmla="*/ 2490597 h 2600767"/>
              <a:gd name="connsiteX47" fmla="*/ 3538978 w 11711288"/>
              <a:gd name="connsiteY47" fmla="*/ 2486230 h 2600767"/>
              <a:gd name="connsiteX48" fmla="*/ 3269566 w 11711288"/>
              <a:gd name="connsiteY48" fmla="*/ 2346333 h 2600767"/>
              <a:gd name="connsiteX49" fmla="*/ 3226617 w 11711288"/>
              <a:gd name="connsiteY49" fmla="*/ 2296198 h 2600767"/>
              <a:gd name="connsiteX50" fmla="*/ 3213705 w 11711288"/>
              <a:gd name="connsiteY50" fmla="*/ 2336263 h 2600767"/>
              <a:gd name="connsiteX51" fmla="*/ 3026210 w 11711288"/>
              <a:gd name="connsiteY51" fmla="*/ 2590761 h 2600767"/>
              <a:gd name="connsiteX52" fmla="*/ 3012988 w 11711288"/>
              <a:gd name="connsiteY52" fmla="*/ 2600767 h 2600767"/>
              <a:gd name="connsiteX53" fmla="*/ 2030435 w 11711288"/>
              <a:gd name="connsiteY53" fmla="*/ 2600767 h 2600767"/>
              <a:gd name="connsiteX54" fmla="*/ 1987629 w 11711288"/>
              <a:gd name="connsiteY54" fmla="*/ 2566751 h 2600767"/>
              <a:gd name="connsiteX55" fmla="*/ 1767116 w 11711288"/>
              <a:gd name="connsiteY55" fmla="*/ 2054012 h 2600767"/>
              <a:gd name="connsiteX56" fmla="*/ 2519993 w 11711288"/>
              <a:gd name="connsiteY56" fmla="*/ 1328890 h 2600767"/>
              <a:gd name="connsiteX57" fmla="*/ 3144289 w 11711288"/>
              <a:gd name="connsiteY57" fmla="*/ 1648590 h 2600767"/>
              <a:gd name="connsiteX58" fmla="*/ 3187881 w 11711288"/>
              <a:gd name="connsiteY58" fmla="*/ 1725941 h 2600767"/>
              <a:gd name="connsiteX59" fmla="*/ 3204496 w 11711288"/>
              <a:gd name="connsiteY59" fmla="*/ 1696460 h 2600767"/>
              <a:gd name="connsiteX60" fmla="*/ 3646373 w 11711288"/>
              <a:gd name="connsiteY60" fmla="*/ 1470177 h 2600767"/>
              <a:gd name="connsiteX61" fmla="*/ 4137381 w 11711288"/>
              <a:gd name="connsiteY61" fmla="*/ 1783641 h 2600767"/>
              <a:gd name="connsiteX62" fmla="*/ 4142373 w 11711288"/>
              <a:gd name="connsiteY62" fmla="*/ 1799134 h 2600767"/>
              <a:gd name="connsiteX63" fmla="*/ 4184146 w 11711288"/>
              <a:gd name="connsiteY63" fmla="*/ 1786645 h 2600767"/>
              <a:gd name="connsiteX64" fmla="*/ 4335795 w 11711288"/>
              <a:gd name="connsiteY64" fmla="*/ 1771921 h 2600767"/>
              <a:gd name="connsiteX65" fmla="*/ 4628692 w 11711288"/>
              <a:gd name="connsiteY65" fmla="*/ 1828875 h 2600767"/>
              <a:gd name="connsiteX66" fmla="*/ 4726528 w 11711288"/>
              <a:gd name="connsiteY66" fmla="*/ 1880020 h 2600767"/>
              <a:gd name="connsiteX67" fmla="*/ 4739622 w 11711288"/>
              <a:gd name="connsiteY67" fmla="*/ 1754906 h 2600767"/>
              <a:gd name="connsiteX68" fmla="*/ 5476809 w 11711288"/>
              <a:gd name="connsiteY68" fmla="*/ 1176230 h 2600767"/>
              <a:gd name="connsiteX69" fmla="*/ 6100773 w 11711288"/>
              <a:gd name="connsiteY69" fmla="*/ 1495759 h 2600767"/>
              <a:gd name="connsiteX70" fmla="*/ 6163704 w 11711288"/>
              <a:gd name="connsiteY70" fmla="*/ 1607424 h 2600767"/>
              <a:gd name="connsiteX71" fmla="*/ 6225521 w 11711288"/>
              <a:gd name="connsiteY71" fmla="*/ 1552662 h 2600767"/>
              <a:gd name="connsiteX72" fmla="*/ 6606012 w 11711288"/>
              <a:gd name="connsiteY72" fmla="*/ 1407167 h 2600767"/>
              <a:gd name="connsiteX73" fmla="*/ 6658374 w 11711288"/>
              <a:gd name="connsiteY73" fmla="*/ 1404620 h 2600767"/>
              <a:gd name="connsiteX74" fmla="*/ 6694408 w 11711288"/>
              <a:gd name="connsiteY74" fmla="*/ 1340680 h 2600767"/>
              <a:gd name="connsiteX75" fmla="*/ 7318372 w 11711288"/>
              <a:gd name="connsiteY75" fmla="*/ 1021151 h 2600767"/>
              <a:gd name="connsiteX76" fmla="*/ 7850452 w 11711288"/>
              <a:gd name="connsiteY76" fmla="*/ 1233421 h 2600767"/>
              <a:gd name="connsiteX77" fmla="*/ 7889435 w 11711288"/>
              <a:gd name="connsiteY77" fmla="*/ 1278927 h 2600767"/>
              <a:gd name="connsiteX78" fmla="*/ 7888945 w 11711288"/>
              <a:gd name="connsiteY78" fmla="*/ 1274243 h 2600767"/>
              <a:gd name="connsiteX79" fmla="*/ 8536434 w 11711288"/>
              <a:gd name="connsiteY79" fmla="*/ 650623 h 2600767"/>
              <a:gd name="connsiteX80" fmla="*/ 8788466 w 11711288"/>
              <a:gd name="connsiteY80" fmla="*/ 699630 h 2600767"/>
              <a:gd name="connsiteX81" fmla="*/ 8847560 w 11711288"/>
              <a:gd name="connsiteY81" fmla="*/ 730523 h 2600767"/>
              <a:gd name="connsiteX82" fmla="*/ 8893766 w 11711288"/>
              <a:gd name="connsiteY82" fmla="*/ 648534 h 2600767"/>
              <a:gd name="connsiteX83" fmla="*/ 9517730 w 11711288"/>
              <a:gd name="connsiteY83" fmla="*/ 329005 h 2600767"/>
              <a:gd name="connsiteX84" fmla="*/ 9669380 w 11711288"/>
              <a:gd name="connsiteY84" fmla="*/ 343729 h 2600767"/>
              <a:gd name="connsiteX85" fmla="*/ 9743884 w 11711288"/>
              <a:gd name="connsiteY85" fmla="*/ 366004 h 2600767"/>
              <a:gd name="connsiteX86" fmla="*/ 9770076 w 11711288"/>
              <a:gd name="connsiteY86" fmla="*/ 319529 h 2600767"/>
              <a:gd name="connsiteX87" fmla="*/ 10394040 w 11711288"/>
              <a:gd name="connsiteY87" fmla="*/ 0 h 26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11288" h="2600767">
                <a:moveTo>
                  <a:pt x="532885" y="1445270"/>
                </a:moveTo>
                <a:cubicBezTo>
                  <a:pt x="827189" y="1445270"/>
                  <a:pt x="1065770" y="1675055"/>
                  <a:pt x="1065770" y="1958510"/>
                </a:cubicBezTo>
                <a:cubicBezTo>
                  <a:pt x="1065770" y="2241965"/>
                  <a:pt x="827189" y="2471750"/>
                  <a:pt x="532885" y="2471750"/>
                </a:cubicBezTo>
                <a:cubicBezTo>
                  <a:pt x="238581" y="2471750"/>
                  <a:pt x="0" y="2241965"/>
                  <a:pt x="0" y="1958510"/>
                </a:cubicBezTo>
                <a:cubicBezTo>
                  <a:pt x="0" y="1675055"/>
                  <a:pt x="238581" y="1445270"/>
                  <a:pt x="532885" y="1445270"/>
                </a:cubicBezTo>
                <a:close/>
                <a:moveTo>
                  <a:pt x="10394040" y="0"/>
                </a:moveTo>
                <a:cubicBezTo>
                  <a:pt x="10705725" y="0"/>
                  <a:pt x="10973150" y="182517"/>
                  <a:pt x="11087382" y="442635"/>
                </a:cubicBezTo>
                <a:lnTo>
                  <a:pt x="11122847" y="552674"/>
                </a:lnTo>
                <a:lnTo>
                  <a:pt x="11169364" y="528356"/>
                </a:lnTo>
                <a:cubicBezTo>
                  <a:pt x="11236964" y="500818"/>
                  <a:pt x="11311287" y="485590"/>
                  <a:pt x="11389302" y="485590"/>
                </a:cubicBezTo>
                <a:cubicBezTo>
                  <a:pt x="11506325" y="485590"/>
                  <a:pt x="11615039" y="519854"/>
                  <a:pt x="11705219" y="578532"/>
                </a:cubicBezTo>
                <a:lnTo>
                  <a:pt x="11711288" y="583355"/>
                </a:lnTo>
                <a:lnTo>
                  <a:pt x="11711288" y="1476240"/>
                </a:lnTo>
                <a:lnTo>
                  <a:pt x="11705219" y="1481062"/>
                </a:lnTo>
                <a:cubicBezTo>
                  <a:pt x="11615039" y="1539741"/>
                  <a:pt x="11506325" y="1574004"/>
                  <a:pt x="11389302" y="1574004"/>
                </a:cubicBezTo>
                <a:cubicBezTo>
                  <a:pt x="11194264" y="1574004"/>
                  <a:pt x="11022306" y="1478829"/>
                  <a:pt x="10920765" y="1334069"/>
                </a:cubicBezTo>
                <a:lnTo>
                  <a:pt x="10884716" y="1270102"/>
                </a:lnTo>
                <a:lnTo>
                  <a:pt x="10814756" y="1325696"/>
                </a:lnTo>
                <a:cubicBezTo>
                  <a:pt x="10694660" y="1403841"/>
                  <a:pt x="10549882" y="1449470"/>
                  <a:pt x="10394040" y="1449470"/>
                </a:cubicBezTo>
                <a:cubicBezTo>
                  <a:pt x="10342092" y="1449470"/>
                  <a:pt x="10291374" y="1444400"/>
                  <a:pt x="10242390" y="1434746"/>
                </a:cubicBezTo>
                <a:lnTo>
                  <a:pt x="10167885" y="1412471"/>
                </a:lnTo>
                <a:lnTo>
                  <a:pt x="10141694" y="1458946"/>
                </a:lnTo>
                <a:cubicBezTo>
                  <a:pt x="10006469" y="1651727"/>
                  <a:pt x="9777468" y="1778475"/>
                  <a:pt x="9517730" y="1778475"/>
                </a:cubicBezTo>
                <a:cubicBezTo>
                  <a:pt x="9361887" y="1778475"/>
                  <a:pt x="9217110" y="1732846"/>
                  <a:pt x="9097014" y="1654702"/>
                </a:cubicBezTo>
                <a:lnTo>
                  <a:pt x="9066729" y="1630635"/>
                </a:lnTo>
                <a:lnTo>
                  <a:pt x="8994278" y="1715209"/>
                </a:lnTo>
                <a:cubicBezTo>
                  <a:pt x="8877105" y="1828062"/>
                  <a:pt x="8715233" y="1897863"/>
                  <a:pt x="8536434" y="1897863"/>
                </a:cubicBezTo>
                <a:cubicBezTo>
                  <a:pt x="8357635" y="1897863"/>
                  <a:pt x="8195763" y="1828062"/>
                  <a:pt x="8078590" y="1715209"/>
                </a:cubicBezTo>
                <a:lnTo>
                  <a:pt x="8066112" y="1700643"/>
                </a:lnTo>
                <a:lnTo>
                  <a:pt x="8070847" y="1745886"/>
                </a:lnTo>
                <a:cubicBezTo>
                  <a:pt x="8070847" y="2121130"/>
                  <a:pt x="7774748" y="2429766"/>
                  <a:pt x="7395308" y="2466880"/>
                </a:cubicBezTo>
                <a:lnTo>
                  <a:pt x="7342946" y="2469426"/>
                </a:lnTo>
                <a:lnTo>
                  <a:pt x="7306912" y="2533366"/>
                </a:lnTo>
                <a:lnTo>
                  <a:pt x="7253266" y="2600767"/>
                </a:lnTo>
                <a:lnTo>
                  <a:pt x="6112631" y="2600767"/>
                </a:lnTo>
                <a:lnTo>
                  <a:pt x="6058984" y="2533366"/>
                </a:lnTo>
                <a:lnTo>
                  <a:pt x="5996805" y="2423033"/>
                </a:lnTo>
                <a:lnTo>
                  <a:pt x="5897525" y="2501927"/>
                </a:lnTo>
                <a:cubicBezTo>
                  <a:pt x="5837478" y="2540999"/>
                  <a:pt x="5771259" y="2571943"/>
                  <a:pt x="5700574" y="2593118"/>
                </a:cubicBezTo>
                <a:lnTo>
                  <a:pt x="5666110" y="2600767"/>
                </a:lnTo>
                <a:lnTo>
                  <a:pt x="5291012" y="2600767"/>
                </a:lnTo>
                <a:lnTo>
                  <a:pt x="5183912" y="2568747"/>
                </a:lnTo>
                <a:lnTo>
                  <a:pt x="5086078" y="2517601"/>
                </a:lnTo>
                <a:lnTo>
                  <a:pt x="5077373" y="2600767"/>
                </a:lnTo>
                <a:lnTo>
                  <a:pt x="3594217" y="2600767"/>
                </a:lnTo>
                <a:lnTo>
                  <a:pt x="3583320" y="2496656"/>
                </a:lnTo>
                <a:lnTo>
                  <a:pt x="3583955" y="2490597"/>
                </a:lnTo>
                <a:lnTo>
                  <a:pt x="3538978" y="2486230"/>
                </a:lnTo>
                <a:cubicBezTo>
                  <a:pt x="3434909" y="2465720"/>
                  <a:pt x="3341891" y="2415991"/>
                  <a:pt x="3269566" y="2346333"/>
                </a:cubicBezTo>
                <a:lnTo>
                  <a:pt x="3226617" y="2296198"/>
                </a:lnTo>
                <a:lnTo>
                  <a:pt x="3213705" y="2336263"/>
                </a:lnTo>
                <a:cubicBezTo>
                  <a:pt x="3170845" y="2433860"/>
                  <a:pt x="3106431" y="2520538"/>
                  <a:pt x="3026210" y="2590761"/>
                </a:cubicBezTo>
                <a:lnTo>
                  <a:pt x="3012988" y="2600767"/>
                </a:lnTo>
                <a:lnTo>
                  <a:pt x="2030435" y="2600767"/>
                </a:lnTo>
                <a:lnTo>
                  <a:pt x="1987629" y="2566751"/>
                </a:lnTo>
                <a:cubicBezTo>
                  <a:pt x="1851385" y="2435530"/>
                  <a:pt x="1767116" y="2254249"/>
                  <a:pt x="1767116" y="2054012"/>
                </a:cubicBezTo>
                <a:cubicBezTo>
                  <a:pt x="1767116" y="1653538"/>
                  <a:pt x="2104190" y="1328890"/>
                  <a:pt x="2519993" y="1328890"/>
                </a:cubicBezTo>
                <a:cubicBezTo>
                  <a:pt x="2779869" y="1328890"/>
                  <a:pt x="3008992" y="1455706"/>
                  <a:pt x="3144289" y="1648590"/>
                </a:cubicBezTo>
                <a:lnTo>
                  <a:pt x="3187881" y="1725941"/>
                </a:lnTo>
                <a:lnTo>
                  <a:pt x="3204496" y="1696460"/>
                </a:lnTo>
                <a:cubicBezTo>
                  <a:pt x="3300259" y="1559937"/>
                  <a:pt x="3462432" y="1470177"/>
                  <a:pt x="3646373" y="1470177"/>
                </a:cubicBezTo>
                <a:cubicBezTo>
                  <a:pt x="3867099" y="1470177"/>
                  <a:pt x="4056485" y="1599431"/>
                  <a:pt x="4137381" y="1783641"/>
                </a:cubicBezTo>
                <a:lnTo>
                  <a:pt x="4142373" y="1799134"/>
                </a:lnTo>
                <a:lnTo>
                  <a:pt x="4184146" y="1786645"/>
                </a:lnTo>
                <a:cubicBezTo>
                  <a:pt x="4233130" y="1776991"/>
                  <a:pt x="4283848" y="1771921"/>
                  <a:pt x="4335795" y="1771921"/>
                </a:cubicBezTo>
                <a:cubicBezTo>
                  <a:pt x="4439690" y="1771921"/>
                  <a:pt x="4538667" y="1792201"/>
                  <a:pt x="4628692" y="1828875"/>
                </a:cubicBezTo>
                <a:lnTo>
                  <a:pt x="4726528" y="1880020"/>
                </a:lnTo>
                <a:lnTo>
                  <a:pt x="4739622" y="1754906"/>
                </a:lnTo>
                <a:cubicBezTo>
                  <a:pt x="4809788" y="1424656"/>
                  <a:pt x="5113178" y="1176230"/>
                  <a:pt x="5476809" y="1176230"/>
                </a:cubicBezTo>
                <a:cubicBezTo>
                  <a:pt x="5736548" y="1176230"/>
                  <a:pt x="5965548" y="1302978"/>
                  <a:pt x="6100773" y="1495759"/>
                </a:cubicBezTo>
                <a:lnTo>
                  <a:pt x="6163704" y="1607424"/>
                </a:lnTo>
                <a:lnTo>
                  <a:pt x="6225521" y="1552662"/>
                </a:lnTo>
                <a:cubicBezTo>
                  <a:pt x="6333152" y="1473185"/>
                  <a:pt x="6463723" y="1421085"/>
                  <a:pt x="6606012" y="1407167"/>
                </a:cubicBezTo>
                <a:lnTo>
                  <a:pt x="6658374" y="1404620"/>
                </a:lnTo>
                <a:lnTo>
                  <a:pt x="6694408" y="1340680"/>
                </a:lnTo>
                <a:cubicBezTo>
                  <a:pt x="6829634" y="1147899"/>
                  <a:pt x="7058635" y="1021151"/>
                  <a:pt x="7318372" y="1021151"/>
                </a:cubicBezTo>
                <a:cubicBezTo>
                  <a:pt x="7526162" y="1021151"/>
                  <a:pt x="7714281" y="1102270"/>
                  <a:pt x="7850452" y="1233421"/>
                </a:cubicBezTo>
                <a:lnTo>
                  <a:pt x="7889435" y="1278927"/>
                </a:lnTo>
                <a:lnTo>
                  <a:pt x="7888945" y="1274243"/>
                </a:lnTo>
                <a:cubicBezTo>
                  <a:pt x="7888945" y="929827"/>
                  <a:pt x="8178836" y="650623"/>
                  <a:pt x="8536434" y="650623"/>
                </a:cubicBezTo>
                <a:cubicBezTo>
                  <a:pt x="8625833" y="650623"/>
                  <a:pt x="8711001" y="668073"/>
                  <a:pt x="8788466" y="699630"/>
                </a:cubicBezTo>
                <a:lnTo>
                  <a:pt x="8847560" y="730523"/>
                </a:lnTo>
                <a:lnTo>
                  <a:pt x="8893766" y="648534"/>
                </a:lnTo>
                <a:cubicBezTo>
                  <a:pt x="9028991" y="455753"/>
                  <a:pt x="9257993" y="329005"/>
                  <a:pt x="9517730" y="329005"/>
                </a:cubicBezTo>
                <a:cubicBezTo>
                  <a:pt x="9569678" y="329005"/>
                  <a:pt x="9620396" y="334075"/>
                  <a:pt x="9669380" y="343729"/>
                </a:cubicBezTo>
                <a:lnTo>
                  <a:pt x="9743884" y="366004"/>
                </a:lnTo>
                <a:lnTo>
                  <a:pt x="9770076" y="319529"/>
                </a:lnTo>
                <a:cubicBezTo>
                  <a:pt x="9905301" y="126748"/>
                  <a:pt x="10134302" y="0"/>
                  <a:pt x="10394040" y="0"/>
                </a:cubicBezTo>
                <a:close/>
              </a:path>
            </a:pathLst>
          </a:custGeom>
          <a:solidFill>
            <a:srgbClr val="239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userDrawn="1"/>
        </p:nvSpPr>
        <p:spPr>
          <a:xfrm>
            <a:off x="477886" y="4257233"/>
            <a:ext cx="11711288" cy="2600767"/>
          </a:xfrm>
          <a:custGeom>
            <a:avLst/>
            <a:gdLst>
              <a:gd name="connsiteX0" fmla="*/ 532885 w 11711288"/>
              <a:gd name="connsiteY0" fmla="*/ 1445270 h 2600767"/>
              <a:gd name="connsiteX1" fmla="*/ 1065770 w 11711288"/>
              <a:gd name="connsiteY1" fmla="*/ 1958510 h 2600767"/>
              <a:gd name="connsiteX2" fmla="*/ 532885 w 11711288"/>
              <a:gd name="connsiteY2" fmla="*/ 2471750 h 2600767"/>
              <a:gd name="connsiteX3" fmla="*/ 0 w 11711288"/>
              <a:gd name="connsiteY3" fmla="*/ 1958510 h 2600767"/>
              <a:gd name="connsiteX4" fmla="*/ 532885 w 11711288"/>
              <a:gd name="connsiteY4" fmla="*/ 1445270 h 2600767"/>
              <a:gd name="connsiteX5" fmla="*/ 10394040 w 11711288"/>
              <a:gd name="connsiteY5" fmla="*/ 0 h 2600767"/>
              <a:gd name="connsiteX6" fmla="*/ 11087382 w 11711288"/>
              <a:gd name="connsiteY6" fmla="*/ 442635 h 2600767"/>
              <a:gd name="connsiteX7" fmla="*/ 11122847 w 11711288"/>
              <a:gd name="connsiteY7" fmla="*/ 552674 h 2600767"/>
              <a:gd name="connsiteX8" fmla="*/ 11169364 w 11711288"/>
              <a:gd name="connsiteY8" fmla="*/ 528356 h 2600767"/>
              <a:gd name="connsiteX9" fmla="*/ 11389302 w 11711288"/>
              <a:gd name="connsiteY9" fmla="*/ 485590 h 2600767"/>
              <a:gd name="connsiteX10" fmla="*/ 11705219 w 11711288"/>
              <a:gd name="connsiteY10" fmla="*/ 578532 h 2600767"/>
              <a:gd name="connsiteX11" fmla="*/ 11711288 w 11711288"/>
              <a:gd name="connsiteY11" fmla="*/ 583355 h 2600767"/>
              <a:gd name="connsiteX12" fmla="*/ 11711288 w 11711288"/>
              <a:gd name="connsiteY12" fmla="*/ 1476240 h 2600767"/>
              <a:gd name="connsiteX13" fmla="*/ 11705219 w 11711288"/>
              <a:gd name="connsiteY13" fmla="*/ 1481062 h 2600767"/>
              <a:gd name="connsiteX14" fmla="*/ 11389302 w 11711288"/>
              <a:gd name="connsiteY14" fmla="*/ 1574004 h 2600767"/>
              <a:gd name="connsiteX15" fmla="*/ 10920765 w 11711288"/>
              <a:gd name="connsiteY15" fmla="*/ 1334069 h 2600767"/>
              <a:gd name="connsiteX16" fmla="*/ 10884716 w 11711288"/>
              <a:gd name="connsiteY16" fmla="*/ 1270102 h 2600767"/>
              <a:gd name="connsiteX17" fmla="*/ 10814756 w 11711288"/>
              <a:gd name="connsiteY17" fmla="*/ 1325696 h 2600767"/>
              <a:gd name="connsiteX18" fmla="*/ 10394040 w 11711288"/>
              <a:gd name="connsiteY18" fmla="*/ 1449470 h 2600767"/>
              <a:gd name="connsiteX19" fmla="*/ 10242390 w 11711288"/>
              <a:gd name="connsiteY19" fmla="*/ 1434746 h 2600767"/>
              <a:gd name="connsiteX20" fmla="*/ 10167885 w 11711288"/>
              <a:gd name="connsiteY20" fmla="*/ 1412471 h 2600767"/>
              <a:gd name="connsiteX21" fmla="*/ 10141694 w 11711288"/>
              <a:gd name="connsiteY21" fmla="*/ 1458946 h 2600767"/>
              <a:gd name="connsiteX22" fmla="*/ 9517730 w 11711288"/>
              <a:gd name="connsiteY22" fmla="*/ 1778475 h 2600767"/>
              <a:gd name="connsiteX23" fmla="*/ 9097014 w 11711288"/>
              <a:gd name="connsiteY23" fmla="*/ 1654702 h 2600767"/>
              <a:gd name="connsiteX24" fmla="*/ 9066729 w 11711288"/>
              <a:gd name="connsiteY24" fmla="*/ 1630635 h 2600767"/>
              <a:gd name="connsiteX25" fmla="*/ 8994278 w 11711288"/>
              <a:gd name="connsiteY25" fmla="*/ 1715209 h 2600767"/>
              <a:gd name="connsiteX26" fmla="*/ 8536434 w 11711288"/>
              <a:gd name="connsiteY26" fmla="*/ 1897863 h 2600767"/>
              <a:gd name="connsiteX27" fmla="*/ 8078590 w 11711288"/>
              <a:gd name="connsiteY27" fmla="*/ 1715209 h 2600767"/>
              <a:gd name="connsiteX28" fmla="*/ 8066112 w 11711288"/>
              <a:gd name="connsiteY28" fmla="*/ 1700643 h 2600767"/>
              <a:gd name="connsiteX29" fmla="*/ 8070847 w 11711288"/>
              <a:gd name="connsiteY29" fmla="*/ 1745886 h 2600767"/>
              <a:gd name="connsiteX30" fmla="*/ 7395308 w 11711288"/>
              <a:gd name="connsiteY30" fmla="*/ 2466880 h 2600767"/>
              <a:gd name="connsiteX31" fmla="*/ 7342946 w 11711288"/>
              <a:gd name="connsiteY31" fmla="*/ 2469426 h 2600767"/>
              <a:gd name="connsiteX32" fmla="*/ 7306912 w 11711288"/>
              <a:gd name="connsiteY32" fmla="*/ 2533366 h 2600767"/>
              <a:gd name="connsiteX33" fmla="*/ 7253266 w 11711288"/>
              <a:gd name="connsiteY33" fmla="*/ 2600767 h 2600767"/>
              <a:gd name="connsiteX34" fmla="*/ 6112631 w 11711288"/>
              <a:gd name="connsiteY34" fmla="*/ 2600767 h 2600767"/>
              <a:gd name="connsiteX35" fmla="*/ 6058984 w 11711288"/>
              <a:gd name="connsiteY35" fmla="*/ 2533366 h 2600767"/>
              <a:gd name="connsiteX36" fmla="*/ 5996805 w 11711288"/>
              <a:gd name="connsiteY36" fmla="*/ 2423033 h 2600767"/>
              <a:gd name="connsiteX37" fmla="*/ 5897525 w 11711288"/>
              <a:gd name="connsiteY37" fmla="*/ 2501927 h 2600767"/>
              <a:gd name="connsiteX38" fmla="*/ 5700574 w 11711288"/>
              <a:gd name="connsiteY38" fmla="*/ 2593118 h 2600767"/>
              <a:gd name="connsiteX39" fmla="*/ 5666110 w 11711288"/>
              <a:gd name="connsiteY39" fmla="*/ 2600767 h 2600767"/>
              <a:gd name="connsiteX40" fmla="*/ 5291012 w 11711288"/>
              <a:gd name="connsiteY40" fmla="*/ 2600767 h 2600767"/>
              <a:gd name="connsiteX41" fmla="*/ 5183912 w 11711288"/>
              <a:gd name="connsiteY41" fmla="*/ 2568747 h 2600767"/>
              <a:gd name="connsiteX42" fmla="*/ 5086078 w 11711288"/>
              <a:gd name="connsiteY42" fmla="*/ 2517601 h 2600767"/>
              <a:gd name="connsiteX43" fmla="*/ 5077373 w 11711288"/>
              <a:gd name="connsiteY43" fmla="*/ 2600767 h 2600767"/>
              <a:gd name="connsiteX44" fmla="*/ 3594217 w 11711288"/>
              <a:gd name="connsiteY44" fmla="*/ 2600767 h 2600767"/>
              <a:gd name="connsiteX45" fmla="*/ 3583320 w 11711288"/>
              <a:gd name="connsiteY45" fmla="*/ 2496656 h 2600767"/>
              <a:gd name="connsiteX46" fmla="*/ 3583955 w 11711288"/>
              <a:gd name="connsiteY46" fmla="*/ 2490597 h 2600767"/>
              <a:gd name="connsiteX47" fmla="*/ 3538978 w 11711288"/>
              <a:gd name="connsiteY47" fmla="*/ 2486230 h 2600767"/>
              <a:gd name="connsiteX48" fmla="*/ 3269566 w 11711288"/>
              <a:gd name="connsiteY48" fmla="*/ 2346333 h 2600767"/>
              <a:gd name="connsiteX49" fmla="*/ 3226617 w 11711288"/>
              <a:gd name="connsiteY49" fmla="*/ 2296198 h 2600767"/>
              <a:gd name="connsiteX50" fmla="*/ 3213705 w 11711288"/>
              <a:gd name="connsiteY50" fmla="*/ 2336263 h 2600767"/>
              <a:gd name="connsiteX51" fmla="*/ 3026210 w 11711288"/>
              <a:gd name="connsiteY51" fmla="*/ 2590761 h 2600767"/>
              <a:gd name="connsiteX52" fmla="*/ 3012988 w 11711288"/>
              <a:gd name="connsiteY52" fmla="*/ 2600767 h 2600767"/>
              <a:gd name="connsiteX53" fmla="*/ 2030435 w 11711288"/>
              <a:gd name="connsiteY53" fmla="*/ 2600767 h 2600767"/>
              <a:gd name="connsiteX54" fmla="*/ 1987629 w 11711288"/>
              <a:gd name="connsiteY54" fmla="*/ 2566751 h 2600767"/>
              <a:gd name="connsiteX55" fmla="*/ 1767116 w 11711288"/>
              <a:gd name="connsiteY55" fmla="*/ 2054012 h 2600767"/>
              <a:gd name="connsiteX56" fmla="*/ 2519993 w 11711288"/>
              <a:gd name="connsiteY56" fmla="*/ 1328890 h 2600767"/>
              <a:gd name="connsiteX57" fmla="*/ 3144289 w 11711288"/>
              <a:gd name="connsiteY57" fmla="*/ 1648590 h 2600767"/>
              <a:gd name="connsiteX58" fmla="*/ 3187881 w 11711288"/>
              <a:gd name="connsiteY58" fmla="*/ 1725941 h 2600767"/>
              <a:gd name="connsiteX59" fmla="*/ 3204496 w 11711288"/>
              <a:gd name="connsiteY59" fmla="*/ 1696460 h 2600767"/>
              <a:gd name="connsiteX60" fmla="*/ 3646373 w 11711288"/>
              <a:gd name="connsiteY60" fmla="*/ 1470177 h 2600767"/>
              <a:gd name="connsiteX61" fmla="*/ 4137381 w 11711288"/>
              <a:gd name="connsiteY61" fmla="*/ 1783641 h 2600767"/>
              <a:gd name="connsiteX62" fmla="*/ 4142373 w 11711288"/>
              <a:gd name="connsiteY62" fmla="*/ 1799134 h 2600767"/>
              <a:gd name="connsiteX63" fmla="*/ 4184146 w 11711288"/>
              <a:gd name="connsiteY63" fmla="*/ 1786645 h 2600767"/>
              <a:gd name="connsiteX64" fmla="*/ 4335795 w 11711288"/>
              <a:gd name="connsiteY64" fmla="*/ 1771921 h 2600767"/>
              <a:gd name="connsiteX65" fmla="*/ 4628692 w 11711288"/>
              <a:gd name="connsiteY65" fmla="*/ 1828875 h 2600767"/>
              <a:gd name="connsiteX66" fmla="*/ 4726528 w 11711288"/>
              <a:gd name="connsiteY66" fmla="*/ 1880020 h 2600767"/>
              <a:gd name="connsiteX67" fmla="*/ 4739622 w 11711288"/>
              <a:gd name="connsiteY67" fmla="*/ 1754906 h 2600767"/>
              <a:gd name="connsiteX68" fmla="*/ 5476809 w 11711288"/>
              <a:gd name="connsiteY68" fmla="*/ 1176230 h 2600767"/>
              <a:gd name="connsiteX69" fmla="*/ 6100773 w 11711288"/>
              <a:gd name="connsiteY69" fmla="*/ 1495759 h 2600767"/>
              <a:gd name="connsiteX70" fmla="*/ 6163704 w 11711288"/>
              <a:gd name="connsiteY70" fmla="*/ 1607424 h 2600767"/>
              <a:gd name="connsiteX71" fmla="*/ 6225521 w 11711288"/>
              <a:gd name="connsiteY71" fmla="*/ 1552662 h 2600767"/>
              <a:gd name="connsiteX72" fmla="*/ 6606012 w 11711288"/>
              <a:gd name="connsiteY72" fmla="*/ 1407167 h 2600767"/>
              <a:gd name="connsiteX73" fmla="*/ 6658374 w 11711288"/>
              <a:gd name="connsiteY73" fmla="*/ 1404620 h 2600767"/>
              <a:gd name="connsiteX74" fmla="*/ 6694408 w 11711288"/>
              <a:gd name="connsiteY74" fmla="*/ 1340680 h 2600767"/>
              <a:gd name="connsiteX75" fmla="*/ 7318372 w 11711288"/>
              <a:gd name="connsiteY75" fmla="*/ 1021151 h 2600767"/>
              <a:gd name="connsiteX76" fmla="*/ 7850452 w 11711288"/>
              <a:gd name="connsiteY76" fmla="*/ 1233421 h 2600767"/>
              <a:gd name="connsiteX77" fmla="*/ 7889435 w 11711288"/>
              <a:gd name="connsiteY77" fmla="*/ 1278927 h 2600767"/>
              <a:gd name="connsiteX78" fmla="*/ 7888945 w 11711288"/>
              <a:gd name="connsiteY78" fmla="*/ 1274243 h 2600767"/>
              <a:gd name="connsiteX79" fmla="*/ 8536434 w 11711288"/>
              <a:gd name="connsiteY79" fmla="*/ 650623 h 2600767"/>
              <a:gd name="connsiteX80" fmla="*/ 8788466 w 11711288"/>
              <a:gd name="connsiteY80" fmla="*/ 699630 h 2600767"/>
              <a:gd name="connsiteX81" fmla="*/ 8847560 w 11711288"/>
              <a:gd name="connsiteY81" fmla="*/ 730523 h 2600767"/>
              <a:gd name="connsiteX82" fmla="*/ 8893766 w 11711288"/>
              <a:gd name="connsiteY82" fmla="*/ 648534 h 2600767"/>
              <a:gd name="connsiteX83" fmla="*/ 9517730 w 11711288"/>
              <a:gd name="connsiteY83" fmla="*/ 329005 h 2600767"/>
              <a:gd name="connsiteX84" fmla="*/ 9669380 w 11711288"/>
              <a:gd name="connsiteY84" fmla="*/ 343729 h 2600767"/>
              <a:gd name="connsiteX85" fmla="*/ 9743884 w 11711288"/>
              <a:gd name="connsiteY85" fmla="*/ 366004 h 2600767"/>
              <a:gd name="connsiteX86" fmla="*/ 9770076 w 11711288"/>
              <a:gd name="connsiteY86" fmla="*/ 319529 h 2600767"/>
              <a:gd name="connsiteX87" fmla="*/ 10394040 w 11711288"/>
              <a:gd name="connsiteY87" fmla="*/ 0 h 26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11288" h="2600767">
                <a:moveTo>
                  <a:pt x="532885" y="1445270"/>
                </a:moveTo>
                <a:cubicBezTo>
                  <a:pt x="827189" y="1445270"/>
                  <a:pt x="1065770" y="1675055"/>
                  <a:pt x="1065770" y="1958510"/>
                </a:cubicBezTo>
                <a:cubicBezTo>
                  <a:pt x="1065770" y="2241965"/>
                  <a:pt x="827189" y="2471750"/>
                  <a:pt x="532885" y="2471750"/>
                </a:cubicBezTo>
                <a:cubicBezTo>
                  <a:pt x="238581" y="2471750"/>
                  <a:pt x="0" y="2241965"/>
                  <a:pt x="0" y="1958510"/>
                </a:cubicBezTo>
                <a:cubicBezTo>
                  <a:pt x="0" y="1675055"/>
                  <a:pt x="238581" y="1445270"/>
                  <a:pt x="532885" y="1445270"/>
                </a:cubicBezTo>
                <a:close/>
                <a:moveTo>
                  <a:pt x="10394040" y="0"/>
                </a:moveTo>
                <a:cubicBezTo>
                  <a:pt x="10705725" y="0"/>
                  <a:pt x="10973150" y="182517"/>
                  <a:pt x="11087382" y="442635"/>
                </a:cubicBezTo>
                <a:lnTo>
                  <a:pt x="11122847" y="552674"/>
                </a:lnTo>
                <a:lnTo>
                  <a:pt x="11169364" y="528356"/>
                </a:lnTo>
                <a:cubicBezTo>
                  <a:pt x="11236964" y="500818"/>
                  <a:pt x="11311287" y="485590"/>
                  <a:pt x="11389302" y="485590"/>
                </a:cubicBezTo>
                <a:cubicBezTo>
                  <a:pt x="11506325" y="485590"/>
                  <a:pt x="11615039" y="519854"/>
                  <a:pt x="11705219" y="578532"/>
                </a:cubicBezTo>
                <a:lnTo>
                  <a:pt x="11711288" y="583355"/>
                </a:lnTo>
                <a:lnTo>
                  <a:pt x="11711288" y="1476240"/>
                </a:lnTo>
                <a:lnTo>
                  <a:pt x="11705219" y="1481062"/>
                </a:lnTo>
                <a:cubicBezTo>
                  <a:pt x="11615039" y="1539741"/>
                  <a:pt x="11506325" y="1574004"/>
                  <a:pt x="11389302" y="1574004"/>
                </a:cubicBezTo>
                <a:cubicBezTo>
                  <a:pt x="11194264" y="1574004"/>
                  <a:pt x="11022306" y="1478829"/>
                  <a:pt x="10920765" y="1334069"/>
                </a:cubicBezTo>
                <a:lnTo>
                  <a:pt x="10884716" y="1270102"/>
                </a:lnTo>
                <a:lnTo>
                  <a:pt x="10814756" y="1325696"/>
                </a:lnTo>
                <a:cubicBezTo>
                  <a:pt x="10694660" y="1403841"/>
                  <a:pt x="10549882" y="1449470"/>
                  <a:pt x="10394040" y="1449470"/>
                </a:cubicBezTo>
                <a:cubicBezTo>
                  <a:pt x="10342092" y="1449470"/>
                  <a:pt x="10291374" y="1444400"/>
                  <a:pt x="10242390" y="1434746"/>
                </a:cubicBezTo>
                <a:lnTo>
                  <a:pt x="10167885" y="1412471"/>
                </a:lnTo>
                <a:lnTo>
                  <a:pt x="10141694" y="1458946"/>
                </a:lnTo>
                <a:cubicBezTo>
                  <a:pt x="10006469" y="1651727"/>
                  <a:pt x="9777468" y="1778475"/>
                  <a:pt x="9517730" y="1778475"/>
                </a:cubicBezTo>
                <a:cubicBezTo>
                  <a:pt x="9361887" y="1778475"/>
                  <a:pt x="9217110" y="1732846"/>
                  <a:pt x="9097014" y="1654702"/>
                </a:cubicBezTo>
                <a:lnTo>
                  <a:pt x="9066729" y="1630635"/>
                </a:lnTo>
                <a:lnTo>
                  <a:pt x="8994278" y="1715209"/>
                </a:lnTo>
                <a:cubicBezTo>
                  <a:pt x="8877105" y="1828062"/>
                  <a:pt x="8715233" y="1897863"/>
                  <a:pt x="8536434" y="1897863"/>
                </a:cubicBezTo>
                <a:cubicBezTo>
                  <a:pt x="8357635" y="1897863"/>
                  <a:pt x="8195763" y="1828062"/>
                  <a:pt x="8078590" y="1715209"/>
                </a:cubicBezTo>
                <a:lnTo>
                  <a:pt x="8066112" y="1700643"/>
                </a:lnTo>
                <a:lnTo>
                  <a:pt x="8070847" y="1745886"/>
                </a:lnTo>
                <a:cubicBezTo>
                  <a:pt x="8070847" y="2121130"/>
                  <a:pt x="7774748" y="2429766"/>
                  <a:pt x="7395308" y="2466880"/>
                </a:cubicBezTo>
                <a:lnTo>
                  <a:pt x="7342946" y="2469426"/>
                </a:lnTo>
                <a:lnTo>
                  <a:pt x="7306912" y="2533366"/>
                </a:lnTo>
                <a:lnTo>
                  <a:pt x="7253266" y="2600767"/>
                </a:lnTo>
                <a:lnTo>
                  <a:pt x="6112631" y="2600767"/>
                </a:lnTo>
                <a:lnTo>
                  <a:pt x="6058984" y="2533366"/>
                </a:lnTo>
                <a:lnTo>
                  <a:pt x="5996805" y="2423033"/>
                </a:lnTo>
                <a:lnTo>
                  <a:pt x="5897525" y="2501927"/>
                </a:lnTo>
                <a:cubicBezTo>
                  <a:pt x="5837478" y="2540999"/>
                  <a:pt x="5771259" y="2571943"/>
                  <a:pt x="5700574" y="2593118"/>
                </a:cubicBezTo>
                <a:lnTo>
                  <a:pt x="5666110" y="2600767"/>
                </a:lnTo>
                <a:lnTo>
                  <a:pt x="5291012" y="2600767"/>
                </a:lnTo>
                <a:lnTo>
                  <a:pt x="5183912" y="2568747"/>
                </a:lnTo>
                <a:lnTo>
                  <a:pt x="5086078" y="2517601"/>
                </a:lnTo>
                <a:lnTo>
                  <a:pt x="5077373" y="2600767"/>
                </a:lnTo>
                <a:lnTo>
                  <a:pt x="3594217" y="2600767"/>
                </a:lnTo>
                <a:lnTo>
                  <a:pt x="3583320" y="2496656"/>
                </a:lnTo>
                <a:lnTo>
                  <a:pt x="3583955" y="2490597"/>
                </a:lnTo>
                <a:lnTo>
                  <a:pt x="3538978" y="2486230"/>
                </a:lnTo>
                <a:cubicBezTo>
                  <a:pt x="3434909" y="2465720"/>
                  <a:pt x="3341891" y="2415991"/>
                  <a:pt x="3269566" y="2346333"/>
                </a:cubicBezTo>
                <a:lnTo>
                  <a:pt x="3226617" y="2296198"/>
                </a:lnTo>
                <a:lnTo>
                  <a:pt x="3213705" y="2336263"/>
                </a:lnTo>
                <a:cubicBezTo>
                  <a:pt x="3170845" y="2433860"/>
                  <a:pt x="3106431" y="2520538"/>
                  <a:pt x="3026210" y="2590761"/>
                </a:cubicBezTo>
                <a:lnTo>
                  <a:pt x="3012988" y="2600767"/>
                </a:lnTo>
                <a:lnTo>
                  <a:pt x="2030435" y="2600767"/>
                </a:lnTo>
                <a:lnTo>
                  <a:pt x="1987629" y="2566751"/>
                </a:lnTo>
                <a:cubicBezTo>
                  <a:pt x="1851385" y="2435530"/>
                  <a:pt x="1767116" y="2254249"/>
                  <a:pt x="1767116" y="2054012"/>
                </a:cubicBezTo>
                <a:cubicBezTo>
                  <a:pt x="1767116" y="1653538"/>
                  <a:pt x="2104190" y="1328890"/>
                  <a:pt x="2519993" y="1328890"/>
                </a:cubicBezTo>
                <a:cubicBezTo>
                  <a:pt x="2779869" y="1328890"/>
                  <a:pt x="3008992" y="1455706"/>
                  <a:pt x="3144289" y="1648590"/>
                </a:cubicBezTo>
                <a:lnTo>
                  <a:pt x="3187881" y="1725941"/>
                </a:lnTo>
                <a:lnTo>
                  <a:pt x="3204496" y="1696460"/>
                </a:lnTo>
                <a:cubicBezTo>
                  <a:pt x="3300259" y="1559937"/>
                  <a:pt x="3462432" y="1470177"/>
                  <a:pt x="3646373" y="1470177"/>
                </a:cubicBezTo>
                <a:cubicBezTo>
                  <a:pt x="3867099" y="1470177"/>
                  <a:pt x="4056485" y="1599431"/>
                  <a:pt x="4137381" y="1783641"/>
                </a:cubicBezTo>
                <a:lnTo>
                  <a:pt x="4142373" y="1799134"/>
                </a:lnTo>
                <a:lnTo>
                  <a:pt x="4184146" y="1786645"/>
                </a:lnTo>
                <a:cubicBezTo>
                  <a:pt x="4233130" y="1776991"/>
                  <a:pt x="4283848" y="1771921"/>
                  <a:pt x="4335795" y="1771921"/>
                </a:cubicBezTo>
                <a:cubicBezTo>
                  <a:pt x="4439690" y="1771921"/>
                  <a:pt x="4538667" y="1792201"/>
                  <a:pt x="4628692" y="1828875"/>
                </a:cubicBezTo>
                <a:lnTo>
                  <a:pt x="4726528" y="1880020"/>
                </a:lnTo>
                <a:lnTo>
                  <a:pt x="4739622" y="1754906"/>
                </a:lnTo>
                <a:cubicBezTo>
                  <a:pt x="4809788" y="1424656"/>
                  <a:pt x="5113178" y="1176230"/>
                  <a:pt x="5476809" y="1176230"/>
                </a:cubicBezTo>
                <a:cubicBezTo>
                  <a:pt x="5736548" y="1176230"/>
                  <a:pt x="5965548" y="1302978"/>
                  <a:pt x="6100773" y="1495759"/>
                </a:cubicBezTo>
                <a:lnTo>
                  <a:pt x="6163704" y="1607424"/>
                </a:lnTo>
                <a:lnTo>
                  <a:pt x="6225521" y="1552662"/>
                </a:lnTo>
                <a:cubicBezTo>
                  <a:pt x="6333152" y="1473185"/>
                  <a:pt x="6463723" y="1421085"/>
                  <a:pt x="6606012" y="1407167"/>
                </a:cubicBezTo>
                <a:lnTo>
                  <a:pt x="6658374" y="1404620"/>
                </a:lnTo>
                <a:lnTo>
                  <a:pt x="6694408" y="1340680"/>
                </a:lnTo>
                <a:cubicBezTo>
                  <a:pt x="6829634" y="1147899"/>
                  <a:pt x="7058635" y="1021151"/>
                  <a:pt x="7318372" y="1021151"/>
                </a:cubicBezTo>
                <a:cubicBezTo>
                  <a:pt x="7526162" y="1021151"/>
                  <a:pt x="7714281" y="1102270"/>
                  <a:pt x="7850452" y="1233421"/>
                </a:cubicBezTo>
                <a:lnTo>
                  <a:pt x="7889435" y="1278927"/>
                </a:lnTo>
                <a:lnTo>
                  <a:pt x="7888945" y="1274243"/>
                </a:lnTo>
                <a:cubicBezTo>
                  <a:pt x="7888945" y="929827"/>
                  <a:pt x="8178836" y="650623"/>
                  <a:pt x="8536434" y="650623"/>
                </a:cubicBezTo>
                <a:cubicBezTo>
                  <a:pt x="8625833" y="650623"/>
                  <a:pt x="8711001" y="668073"/>
                  <a:pt x="8788466" y="699630"/>
                </a:cubicBezTo>
                <a:lnTo>
                  <a:pt x="8847560" y="730523"/>
                </a:lnTo>
                <a:lnTo>
                  <a:pt x="8893766" y="648534"/>
                </a:lnTo>
                <a:cubicBezTo>
                  <a:pt x="9028991" y="455753"/>
                  <a:pt x="9257993" y="329005"/>
                  <a:pt x="9517730" y="329005"/>
                </a:cubicBezTo>
                <a:cubicBezTo>
                  <a:pt x="9569678" y="329005"/>
                  <a:pt x="9620396" y="334075"/>
                  <a:pt x="9669380" y="343729"/>
                </a:cubicBezTo>
                <a:lnTo>
                  <a:pt x="9743884" y="366004"/>
                </a:lnTo>
                <a:lnTo>
                  <a:pt x="9770076" y="319529"/>
                </a:lnTo>
                <a:cubicBezTo>
                  <a:pt x="9905301" y="126748"/>
                  <a:pt x="10134302" y="0"/>
                  <a:pt x="10394040" y="0"/>
                </a:cubicBezTo>
                <a:close/>
              </a:path>
            </a:pathLst>
          </a:custGeom>
          <a:solidFill>
            <a:srgbClr val="87D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p:cNvSpPr/>
          <p:nvPr userDrawn="1"/>
        </p:nvSpPr>
        <p:spPr>
          <a:xfrm>
            <a:off x="9760945" y="3317320"/>
            <a:ext cx="1635829" cy="3210480"/>
          </a:xfrm>
          <a:prstGeom prst="trapezoid">
            <a:avLst>
              <a:gd name="adj" fmla="val 319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userDrawn="1"/>
        </p:nvSpPr>
        <p:spPr>
          <a:xfrm>
            <a:off x="1147" y="4722746"/>
            <a:ext cx="12190853" cy="2135254"/>
          </a:xfrm>
          <a:custGeom>
            <a:avLst/>
            <a:gdLst>
              <a:gd name="connsiteX0" fmla="*/ 12190853 w 12190853"/>
              <a:gd name="connsiteY0" fmla="*/ 0 h 2135254"/>
              <a:gd name="connsiteX1" fmla="*/ 12190853 w 12190853"/>
              <a:gd name="connsiteY1" fmla="*/ 1232671 h 2135254"/>
              <a:gd name="connsiteX2" fmla="*/ 12190853 w 12190853"/>
              <a:gd name="connsiteY2" fmla="*/ 2135253 h 2135254"/>
              <a:gd name="connsiteX3" fmla="*/ 8538218 w 12190853"/>
              <a:gd name="connsiteY3" fmla="*/ 2135253 h 2135254"/>
              <a:gd name="connsiteX4" fmla="*/ 8538217 w 12190853"/>
              <a:gd name="connsiteY4" fmla="*/ 2135254 h 2135254"/>
              <a:gd name="connsiteX5" fmla="*/ 7559386 w 12190853"/>
              <a:gd name="connsiteY5" fmla="*/ 2135254 h 2135254"/>
              <a:gd name="connsiteX6" fmla="*/ 7559239 w 12190853"/>
              <a:gd name="connsiteY6" fmla="*/ 2135137 h 2135254"/>
              <a:gd name="connsiteX7" fmla="*/ 7559202 w 12190853"/>
              <a:gd name="connsiteY7" fmla="*/ 2135254 h 2135254"/>
              <a:gd name="connsiteX8" fmla="*/ 404105 w 12190853"/>
              <a:gd name="connsiteY8" fmla="*/ 2135254 h 2135254"/>
              <a:gd name="connsiteX9" fmla="*/ 191141 w 12190853"/>
              <a:gd name="connsiteY9" fmla="*/ 2135254 h 2135254"/>
              <a:gd name="connsiteX10" fmla="*/ 0 w 12190853"/>
              <a:gd name="connsiteY10" fmla="*/ 2135254 h 2135254"/>
              <a:gd name="connsiteX11" fmla="*/ 0 w 12190853"/>
              <a:gd name="connsiteY11" fmla="*/ 759101 h 2135254"/>
              <a:gd name="connsiteX12" fmla="*/ 18846 w 12190853"/>
              <a:gd name="connsiteY12" fmla="*/ 760703 h 2135254"/>
              <a:gd name="connsiteX13" fmla="*/ 622833 w 12190853"/>
              <a:gd name="connsiteY13" fmla="*/ 1328059 h 2135254"/>
              <a:gd name="connsiteX14" fmla="*/ 634538 w 12190853"/>
              <a:gd name="connsiteY14" fmla="*/ 1439894 h 2135254"/>
              <a:gd name="connsiteX15" fmla="*/ 734784 w 12190853"/>
              <a:gd name="connsiteY15" fmla="*/ 1387488 h 2135254"/>
              <a:gd name="connsiteX16" fmla="*/ 971235 w 12190853"/>
              <a:gd name="connsiteY16" fmla="*/ 1341510 h 2135254"/>
              <a:gd name="connsiteX17" fmla="*/ 1093660 w 12190853"/>
              <a:gd name="connsiteY17" fmla="*/ 1353397 h 2135254"/>
              <a:gd name="connsiteX18" fmla="*/ 1174763 w 12190853"/>
              <a:gd name="connsiteY18" fmla="*/ 1377644 h 2135254"/>
              <a:gd name="connsiteX19" fmla="*/ 1186547 w 12190853"/>
              <a:gd name="connsiteY19" fmla="*/ 1356734 h 2135254"/>
              <a:gd name="connsiteX20" fmla="*/ 1810511 w 12190853"/>
              <a:gd name="connsiteY20" fmla="*/ 1037205 h 2135254"/>
              <a:gd name="connsiteX21" fmla="*/ 2434476 w 12190853"/>
              <a:gd name="connsiteY21" fmla="*/ 1356734 h 2135254"/>
              <a:gd name="connsiteX22" fmla="*/ 2490172 w 12190853"/>
              <a:gd name="connsiteY22" fmla="*/ 1455565 h 2135254"/>
              <a:gd name="connsiteX23" fmla="*/ 2521596 w 12190853"/>
              <a:gd name="connsiteY23" fmla="*/ 1430595 h 2135254"/>
              <a:gd name="connsiteX24" fmla="*/ 2801827 w 12190853"/>
              <a:gd name="connsiteY24" fmla="*/ 1348151 h 2135254"/>
              <a:gd name="connsiteX25" fmla="*/ 3217441 w 12190853"/>
              <a:gd name="connsiteY25" fmla="*/ 1560985 h 2135254"/>
              <a:gd name="connsiteX26" fmla="*/ 3241880 w 12190853"/>
              <a:gd name="connsiteY26" fmla="*/ 1604352 h 2135254"/>
              <a:gd name="connsiteX27" fmla="*/ 3611243 w 12190853"/>
              <a:gd name="connsiteY27" fmla="*/ 1604352 h 2135254"/>
              <a:gd name="connsiteX28" fmla="*/ 3613999 w 12190853"/>
              <a:gd name="connsiteY28" fmla="*/ 1599461 h 2135254"/>
              <a:gd name="connsiteX29" fmla="*/ 4117715 w 12190853"/>
              <a:gd name="connsiteY29" fmla="*/ 1341510 h 2135254"/>
              <a:gd name="connsiteX30" fmla="*/ 4677439 w 12190853"/>
              <a:gd name="connsiteY30" fmla="*/ 1698843 h 2135254"/>
              <a:gd name="connsiteX31" fmla="*/ 4693938 w 12190853"/>
              <a:gd name="connsiteY31" fmla="*/ 1750031 h 2135254"/>
              <a:gd name="connsiteX32" fmla="*/ 4721097 w 12190853"/>
              <a:gd name="connsiteY32" fmla="*/ 1735833 h 2135254"/>
              <a:gd name="connsiteX33" fmla="*/ 4835124 w 12190853"/>
              <a:gd name="connsiteY33" fmla="*/ 1701742 h 2135254"/>
              <a:gd name="connsiteX34" fmla="*/ 4930624 w 12190853"/>
              <a:gd name="connsiteY34" fmla="*/ 1692469 h 2135254"/>
              <a:gd name="connsiteX35" fmla="*/ 4934733 w 12190853"/>
              <a:gd name="connsiteY35" fmla="*/ 1653211 h 2135254"/>
              <a:gd name="connsiteX36" fmla="*/ 5671919 w 12190853"/>
              <a:gd name="connsiteY36" fmla="*/ 1074535 h 2135254"/>
              <a:gd name="connsiteX37" fmla="*/ 6295883 w 12190853"/>
              <a:gd name="connsiteY37" fmla="*/ 1394064 h 2135254"/>
              <a:gd name="connsiteX38" fmla="*/ 6301547 w 12190853"/>
              <a:gd name="connsiteY38" fmla="*/ 1404117 h 2135254"/>
              <a:gd name="connsiteX39" fmla="*/ 6320448 w 12190853"/>
              <a:gd name="connsiteY39" fmla="*/ 1382055 h 2135254"/>
              <a:gd name="connsiteX40" fmla="*/ 6852528 w 12190853"/>
              <a:gd name="connsiteY40" fmla="*/ 1169785 h 2135254"/>
              <a:gd name="connsiteX41" fmla="*/ 7273244 w 12190853"/>
              <a:gd name="connsiteY41" fmla="*/ 1293559 h 2135254"/>
              <a:gd name="connsiteX42" fmla="*/ 7342091 w 12190853"/>
              <a:gd name="connsiteY42" fmla="*/ 1348269 h 2135254"/>
              <a:gd name="connsiteX43" fmla="*/ 7355460 w 12190853"/>
              <a:gd name="connsiteY43" fmla="*/ 1306786 h 2135254"/>
              <a:gd name="connsiteX44" fmla="*/ 8048802 w 12190853"/>
              <a:gd name="connsiteY44" fmla="*/ 864150 h 2135254"/>
              <a:gd name="connsiteX45" fmla="*/ 8119268 w 12190853"/>
              <a:gd name="connsiteY45" fmla="*/ 867577 h 2135254"/>
              <a:gd name="connsiteX46" fmla="*/ 8177314 w 12190853"/>
              <a:gd name="connsiteY46" fmla="*/ 764579 h 2135254"/>
              <a:gd name="connsiteX47" fmla="*/ 8801277 w 12190853"/>
              <a:gd name="connsiteY47" fmla="*/ 445050 h 2135254"/>
              <a:gd name="connsiteX48" fmla="*/ 9221993 w 12190853"/>
              <a:gd name="connsiteY48" fmla="*/ 568824 h 2135254"/>
              <a:gd name="connsiteX49" fmla="*/ 9308351 w 12190853"/>
              <a:gd name="connsiteY49" fmla="*/ 637449 h 2135254"/>
              <a:gd name="connsiteX50" fmla="*/ 9331316 w 12190853"/>
              <a:gd name="connsiteY50" fmla="*/ 624736 h 2135254"/>
              <a:gd name="connsiteX51" fmla="*/ 9657545 w 12190853"/>
              <a:gd name="connsiteY51" fmla="*/ 553269 h 2135254"/>
              <a:gd name="connsiteX52" fmla="*/ 10350887 w 12190853"/>
              <a:gd name="connsiteY52" fmla="*/ 995905 h 2135254"/>
              <a:gd name="connsiteX53" fmla="*/ 10387173 w 12190853"/>
              <a:gd name="connsiteY53" fmla="*/ 1108490 h 2135254"/>
              <a:gd name="connsiteX54" fmla="*/ 10674604 w 12190853"/>
              <a:gd name="connsiteY54" fmla="*/ 1108490 h 2135254"/>
              <a:gd name="connsiteX55" fmla="*/ 10659598 w 12190853"/>
              <a:gd name="connsiteY55" fmla="*/ 965120 h 2135254"/>
              <a:gd name="connsiteX56" fmla="*/ 11412073 w 12190853"/>
              <a:gd name="connsiteY56" fmla="*/ 240385 h 2135254"/>
              <a:gd name="connsiteX57" fmla="*/ 11832789 w 12190853"/>
              <a:gd name="connsiteY57" fmla="*/ 364159 h 2135254"/>
              <a:gd name="connsiteX58" fmla="*/ 11870500 w 12190853"/>
              <a:gd name="connsiteY58" fmla="*/ 394126 h 2135254"/>
              <a:gd name="connsiteX59" fmla="*/ 11889660 w 12190853"/>
              <a:gd name="connsiteY59" fmla="*/ 334676 h 2135254"/>
              <a:gd name="connsiteX60" fmla="*/ 12162286 w 12190853"/>
              <a:gd name="connsiteY60" fmla="*/ 15814 h 2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0853" h="2135254">
                <a:moveTo>
                  <a:pt x="12190853" y="0"/>
                </a:moveTo>
                <a:lnTo>
                  <a:pt x="12190853" y="1232671"/>
                </a:lnTo>
                <a:lnTo>
                  <a:pt x="12190853" y="2135253"/>
                </a:lnTo>
                <a:lnTo>
                  <a:pt x="8538218" y="2135253"/>
                </a:lnTo>
                <a:lnTo>
                  <a:pt x="8538217" y="2135254"/>
                </a:lnTo>
                <a:lnTo>
                  <a:pt x="7559386" y="2135254"/>
                </a:lnTo>
                <a:lnTo>
                  <a:pt x="7559239" y="2135137"/>
                </a:lnTo>
                <a:lnTo>
                  <a:pt x="7559202" y="2135254"/>
                </a:lnTo>
                <a:lnTo>
                  <a:pt x="404105" y="2135254"/>
                </a:lnTo>
                <a:lnTo>
                  <a:pt x="191141" y="2135254"/>
                </a:lnTo>
                <a:lnTo>
                  <a:pt x="0" y="2135254"/>
                </a:lnTo>
                <a:lnTo>
                  <a:pt x="0" y="759101"/>
                </a:lnTo>
                <a:lnTo>
                  <a:pt x="18846" y="760703"/>
                </a:lnTo>
                <a:cubicBezTo>
                  <a:pt x="321481" y="812768"/>
                  <a:pt x="561438" y="1039090"/>
                  <a:pt x="622833" y="1328059"/>
                </a:cubicBezTo>
                <a:lnTo>
                  <a:pt x="634538" y="1439894"/>
                </a:lnTo>
                <a:lnTo>
                  <a:pt x="734784" y="1387488"/>
                </a:lnTo>
                <a:cubicBezTo>
                  <a:pt x="807460" y="1357882"/>
                  <a:pt x="887363" y="1341510"/>
                  <a:pt x="971235" y="1341510"/>
                </a:cubicBezTo>
                <a:cubicBezTo>
                  <a:pt x="1013172" y="1341510"/>
                  <a:pt x="1054116" y="1345603"/>
                  <a:pt x="1093660" y="1353397"/>
                </a:cubicBezTo>
                <a:lnTo>
                  <a:pt x="1174763" y="1377644"/>
                </a:lnTo>
                <a:lnTo>
                  <a:pt x="1186547" y="1356734"/>
                </a:lnTo>
                <a:cubicBezTo>
                  <a:pt x="1321772" y="1163953"/>
                  <a:pt x="1550774" y="1037205"/>
                  <a:pt x="1810511" y="1037205"/>
                </a:cubicBezTo>
                <a:cubicBezTo>
                  <a:pt x="2070248" y="1037205"/>
                  <a:pt x="2299249" y="1163953"/>
                  <a:pt x="2434476" y="1356734"/>
                </a:cubicBezTo>
                <a:lnTo>
                  <a:pt x="2490172" y="1455565"/>
                </a:lnTo>
                <a:lnTo>
                  <a:pt x="2521596" y="1430595"/>
                </a:lnTo>
                <a:cubicBezTo>
                  <a:pt x="2601590" y="1378544"/>
                  <a:pt x="2698022" y="1348151"/>
                  <a:pt x="2801827" y="1348151"/>
                </a:cubicBezTo>
                <a:cubicBezTo>
                  <a:pt x="2974835" y="1348151"/>
                  <a:pt x="3127370" y="1432576"/>
                  <a:pt x="3217441" y="1560985"/>
                </a:cubicBezTo>
                <a:lnTo>
                  <a:pt x="3241880" y="1604352"/>
                </a:lnTo>
                <a:lnTo>
                  <a:pt x="3611243" y="1604352"/>
                </a:lnTo>
                <a:lnTo>
                  <a:pt x="3613999" y="1599461"/>
                </a:lnTo>
                <a:cubicBezTo>
                  <a:pt x="3723165" y="1443832"/>
                  <a:pt x="3908033" y="1341510"/>
                  <a:pt x="4117715" y="1341510"/>
                </a:cubicBezTo>
                <a:cubicBezTo>
                  <a:pt x="4369335" y="1341510"/>
                  <a:pt x="4585223" y="1488853"/>
                  <a:pt x="4677439" y="1698843"/>
                </a:cubicBezTo>
                <a:lnTo>
                  <a:pt x="4693938" y="1750031"/>
                </a:lnTo>
                <a:lnTo>
                  <a:pt x="4721097" y="1735833"/>
                </a:lnTo>
                <a:cubicBezTo>
                  <a:pt x="4757435" y="1721030"/>
                  <a:pt x="4795581" y="1709535"/>
                  <a:pt x="4835124" y="1701742"/>
                </a:cubicBezTo>
                <a:lnTo>
                  <a:pt x="4930624" y="1692469"/>
                </a:lnTo>
                <a:lnTo>
                  <a:pt x="4934733" y="1653211"/>
                </a:lnTo>
                <a:cubicBezTo>
                  <a:pt x="5004897" y="1322961"/>
                  <a:pt x="5308287" y="1074535"/>
                  <a:pt x="5671919" y="1074535"/>
                </a:cubicBezTo>
                <a:cubicBezTo>
                  <a:pt x="5931657" y="1074535"/>
                  <a:pt x="6160658" y="1201283"/>
                  <a:pt x="6295883" y="1394064"/>
                </a:cubicBezTo>
                <a:lnTo>
                  <a:pt x="6301547" y="1404117"/>
                </a:lnTo>
                <a:lnTo>
                  <a:pt x="6320448" y="1382055"/>
                </a:lnTo>
                <a:cubicBezTo>
                  <a:pt x="6456619" y="1250904"/>
                  <a:pt x="6644738" y="1169785"/>
                  <a:pt x="6852528" y="1169785"/>
                </a:cubicBezTo>
                <a:cubicBezTo>
                  <a:pt x="7008370" y="1169785"/>
                  <a:pt x="7153148" y="1215415"/>
                  <a:pt x="7273244" y="1293559"/>
                </a:cubicBezTo>
                <a:lnTo>
                  <a:pt x="7342091" y="1348269"/>
                </a:lnTo>
                <a:lnTo>
                  <a:pt x="7355460" y="1306786"/>
                </a:lnTo>
                <a:cubicBezTo>
                  <a:pt x="7469693" y="1046667"/>
                  <a:pt x="7737118" y="864150"/>
                  <a:pt x="8048802" y="864150"/>
                </a:cubicBezTo>
                <a:lnTo>
                  <a:pt x="8119268" y="867577"/>
                </a:lnTo>
                <a:lnTo>
                  <a:pt x="8177314" y="764579"/>
                </a:lnTo>
                <a:cubicBezTo>
                  <a:pt x="8312538" y="571798"/>
                  <a:pt x="8541540" y="445050"/>
                  <a:pt x="8801277" y="445050"/>
                </a:cubicBezTo>
                <a:cubicBezTo>
                  <a:pt x="8957120" y="445050"/>
                  <a:pt x="9101897" y="490680"/>
                  <a:pt x="9221993" y="568824"/>
                </a:cubicBezTo>
                <a:lnTo>
                  <a:pt x="9308351" y="637449"/>
                </a:lnTo>
                <a:lnTo>
                  <a:pt x="9331316" y="624736"/>
                </a:lnTo>
                <a:cubicBezTo>
                  <a:pt x="9430005" y="578936"/>
                  <a:pt x="9540663" y="553269"/>
                  <a:pt x="9657545" y="553269"/>
                </a:cubicBezTo>
                <a:cubicBezTo>
                  <a:pt x="9969230" y="553269"/>
                  <a:pt x="10236655" y="735786"/>
                  <a:pt x="10350887" y="995905"/>
                </a:cubicBezTo>
                <a:lnTo>
                  <a:pt x="10387173" y="1108490"/>
                </a:lnTo>
                <a:lnTo>
                  <a:pt x="10674604" y="1108490"/>
                </a:lnTo>
                <a:lnTo>
                  <a:pt x="10659598" y="965120"/>
                </a:lnTo>
                <a:cubicBezTo>
                  <a:pt x="10659598" y="564860"/>
                  <a:pt x="10996493" y="240385"/>
                  <a:pt x="11412073" y="240385"/>
                </a:cubicBezTo>
                <a:cubicBezTo>
                  <a:pt x="11567916" y="240385"/>
                  <a:pt x="11712693" y="286015"/>
                  <a:pt x="11832789" y="364159"/>
                </a:cubicBezTo>
                <a:lnTo>
                  <a:pt x="11870500" y="394126"/>
                </a:lnTo>
                <a:lnTo>
                  <a:pt x="11889660" y="334676"/>
                </a:lnTo>
                <a:cubicBezTo>
                  <a:pt x="11946776" y="204617"/>
                  <a:pt x="12042190" y="93958"/>
                  <a:pt x="12162286" y="1581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p:cNvSpPr/>
          <p:nvPr userDrawn="1"/>
        </p:nvSpPr>
        <p:spPr>
          <a:xfrm>
            <a:off x="10038653" y="3317320"/>
            <a:ext cx="1080413" cy="3540680"/>
          </a:xfrm>
          <a:prstGeom prst="trapezoid">
            <a:avLst>
              <a:gd name="adj" fmla="val 3198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10109092" y="3154563"/>
            <a:ext cx="942618" cy="223954"/>
            <a:chOff x="10109092" y="3159326"/>
            <a:chExt cx="942618" cy="223954"/>
          </a:xfrm>
        </p:grpSpPr>
        <p:sp>
          <p:nvSpPr>
            <p:cNvPr id="45" name="Freeform 44"/>
            <p:cNvSpPr/>
            <p:nvPr/>
          </p:nvSpPr>
          <p:spPr>
            <a:xfrm>
              <a:off x="10580400" y="3159326"/>
              <a:ext cx="471310" cy="223954"/>
            </a:xfrm>
            <a:custGeom>
              <a:avLst/>
              <a:gdLst>
                <a:gd name="connsiteX0" fmla="*/ 642814 w 642814"/>
                <a:gd name="connsiteY0" fmla="*/ 0 h 305448"/>
                <a:gd name="connsiteX1" fmla="*/ 546664 w 642814"/>
                <a:gd name="connsiteY1" fmla="*/ 191552 h 305448"/>
                <a:gd name="connsiteX2" fmla="*/ 477285 w 642814"/>
                <a:gd name="connsiteY2" fmla="*/ 221393 h 305448"/>
                <a:gd name="connsiteX3" fmla="*/ 163447 w 642814"/>
                <a:gd name="connsiteY3" fmla="*/ 295866 h 305448"/>
                <a:gd name="connsiteX4" fmla="*/ 0 w 642814"/>
                <a:gd name="connsiteY4" fmla="*/ 305448 h 305448"/>
                <a:gd name="connsiteX5" fmla="*/ 0 w 642814"/>
                <a:gd name="connsiteY5" fmla="*/ 157850 h 305448"/>
                <a:gd name="connsiteX6" fmla="*/ 163447 w 642814"/>
                <a:gd name="connsiteY6" fmla="*/ 148268 h 305448"/>
                <a:gd name="connsiteX7" fmla="*/ 624757 w 642814"/>
                <a:gd name="connsiteY7" fmla="*/ 10365 h 30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14" h="305448">
                  <a:moveTo>
                    <a:pt x="642814" y="0"/>
                  </a:moveTo>
                  <a:lnTo>
                    <a:pt x="546664" y="191552"/>
                  </a:lnTo>
                  <a:lnTo>
                    <a:pt x="477285" y="221393"/>
                  </a:lnTo>
                  <a:cubicBezTo>
                    <a:pt x="376547" y="258021"/>
                    <a:pt x="271285" y="283170"/>
                    <a:pt x="163447" y="295866"/>
                  </a:cubicBezTo>
                  <a:lnTo>
                    <a:pt x="0" y="305448"/>
                  </a:lnTo>
                  <a:lnTo>
                    <a:pt x="0" y="157850"/>
                  </a:lnTo>
                  <a:lnTo>
                    <a:pt x="163447" y="148268"/>
                  </a:lnTo>
                  <a:cubicBezTo>
                    <a:pt x="325204" y="129224"/>
                    <a:pt x="481164" y="82161"/>
                    <a:pt x="624757" y="1036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10109092" y="3159328"/>
              <a:ext cx="471308" cy="223952"/>
            </a:xfrm>
            <a:custGeom>
              <a:avLst/>
              <a:gdLst>
                <a:gd name="connsiteX0" fmla="*/ 0 w 642812"/>
                <a:gd name="connsiteY0" fmla="*/ 0 h 305446"/>
                <a:gd name="connsiteX1" fmla="*/ 18054 w 642812"/>
                <a:gd name="connsiteY1" fmla="*/ 10363 h 305446"/>
                <a:gd name="connsiteX2" fmla="*/ 642811 w 642812"/>
                <a:gd name="connsiteY2" fmla="*/ 157848 h 305446"/>
                <a:gd name="connsiteX3" fmla="*/ 642812 w 642812"/>
                <a:gd name="connsiteY3" fmla="*/ 157848 h 305446"/>
                <a:gd name="connsiteX4" fmla="*/ 642812 w 642812"/>
                <a:gd name="connsiteY4" fmla="*/ 305446 h 305446"/>
                <a:gd name="connsiteX5" fmla="*/ 642810 w 642812"/>
                <a:gd name="connsiteY5" fmla="*/ 305446 h 305446"/>
                <a:gd name="connsiteX6" fmla="*/ 165525 w 642812"/>
                <a:gd name="connsiteY6" fmla="*/ 221391 h 305446"/>
                <a:gd name="connsiteX7" fmla="*/ 96150 w 642812"/>
                <a:gd name="connsiteY7" fmla="*/ 191552 h 30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12" h="305446">
                  <a:moveTo>
                    <a:pt x="0" y="0"/>
                  </a:moveTo>
                  <a:lnTo>
                    <a:pt x="18054" y="10363"/>
                  </a:lnTo>
                  <a:cubicBezTo>
                    <a:pt x="209511" y="106092"/>
                    <a:pt x="422953" y="157848"/>
                    <a:pt x="642811" y="157848"/>
                  </a:cubicBezTo>
                  <a:lnTo>
                    <a:pt x="642812" y="157848"/>
                  </a:lnTo>
                  <a:lnTo>
                    <a:pt x="642812" y="305446"/>
                  </a:lnTo>
                  <a:lnTo>
                    <a:pt x="642810" y="305446"/>
                  </a:lnTo>
                  <a:cubicBezTo>
                    <a:pt x="477917" y="305446"/>
                    <a:pt x="316632" y="276333"/>
                    <a:pt x="165525" y="221391"/>
                  </a:cubicBezTo>
                  <a:lnTo>
                    <a:pt x="96150" y="19155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13"/>
          <p:cNvSpPr/>
          <p:nvPr/>
        </p:nvSpPr>
        <p:spPr>
          <a:xfrm flipH="1">
            <a:off x="11102763" y="2498359"/>
            <a:ext cx="740664" cy="1303938"/>
          </a:xfrm>
          <a:custGeom>
            <a:avLst/>
            <a:gdLst>
              <a:gd name="connsiteX0" fmla="*/ 838295 w 1006290"/>
              <a:gd name="connsiteY0" fmla="*/ 0 h 1767333"/>
              <a:gd name="connsiteX1" fmla="*/ 862539 w 1006290"/>
              <a:gd name="connsiteY1" fmla="*/ 159939 h 1767333"/>
              <a:gd name="connsiteX2" fmla="*/ 948213 w 1006290"/>
              <a:gd name="connsiteY2" fmla="*/ 541058 h 1767333"/>
              <a:gd name="connsiteX3" fmla="*/ 1006290 w 1006290"/>
              <a:gd name="connsiteY3" fmla="*/ 711020 h 1767333"/>
              <a:gd name="connsiteX4" fmla="*/ 770466 w 1006290"/>
              <a:gd name="connsiteY4" fmla="*/ 802133 h 1767333"/>
              <a:gd name="connsiteX5" fmla="*/ 0 w 1006290"/>
              <a:gd name="connsiteY5" fmla="*/ 1767333 h 1767333"/>
              <a:gd name="connsiteX6" fmla="*/ 491066 w 1006290"/>
              <a:gd name="connsiteY6" fmla="*/ 74000 h 1767333"/>
              <a:gd name="connsiteX0" fmla="*/ 842061 w 1010056"/>
              <a:gd name="connsiteY0" fmla="*/ 0 h 1778426"/>
              <a:gd name="connsiteX1" fmla="*/ 866305 w 1010056"/>
              <a:gd name="connsiteY1" fmla="*/ 159939 h 1778426"/>
              <a:gd name="connsiteX2" fmla="*/ 951979 w 1010056"/>
              <a:gd name="connsiteY2" fmla="*/ 541058 h 1778426"/>
              <a:gd name="connsiteX3" fmla="*/ 1010056 w 1010056"/>
              <a:gd name="connsiteY3" fmla="*/ 711020 h 1778426"/>
              <a:gd name="connsiteX4" fmla="*/ 774232 w 1010056"/>
              <a:gd name="connsiteY4" fmla="*/ 802133 h 1778426"/>
              <a:gd name="connsiteX5" fmla="*/ 3766 w 1010056"/>
              <a:gd name="connsiteY5" fmla="*/ 1767333 h 1778426"/>
              <a:gd name="connsiteX6" fmla="*/ 494832 w 1010056"/>
              <a:gd name="connsiteY6" fmla="*/ 74000 h 1778426"/>
              <a:gd name="connsiteX7" fmla="*/ 842061 w 1010056"/>
              <a:gd name="connsiteY7" fmla="*/ 0 h 17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0056" h="1778426">
                <a:moveTo>
                  <a:pt x="842061" y="0"/>
                </a:moveTo>
                <a:lnTo>
                  <a:pt x="866305" y="159939"/>
                </a:lnTo>
                <a:cubicBezTo>
                  <a:pt x="889816" y="294153"/>
                  <a:pt x="918581" y="421694"/>
                  <a:pt x="951979" y="541058"/>
                </a:cubicBezTo>
                <a:lnTo>
                  <a:pt x="1010056" y="711020"/>
                </a:lnTo>
                <a:lnTo>
                  <a:pt x="774232" y="802133"/>
                </a:lnTo>
                <a:cubicBezTo>
                  <a:pt x="606517" y="978185"/>
                  <a:pt x="50333" y="1888689"/>
                  <a:pt x="3766" y="1767333"/>
                </a:cubicBezTo>
                <a:cubicBezTo>
                  <a:pt x="-42801" y="1645977"/>
                  <a:pt x="355116" y="368555"/>
                  <a:pt x="494832" y="74000"/>
                </a:cubicBezTo>
                <a:lnTo>
                  <a:pt x="842061" y="0"/>
                </a:lnTo>
                <a:close/>
              </a:path>
            </a:pathLst>
          </a:custGeom>
          <a:solidFill>
            <a:srgbClr val="8B0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9317466" y="2498360"/>
            <a:ext cx="740571" cy="1303938"/>
          </a:xfrm>
          <a:custGeom>
            <a:avLst/>
            <a:gdLst>
              <a:gd name="connsiteX0" fmla="*/ 838295 w 1006290"/>
              <a:gd name="connsiteY0" fmla="*/ 0 h 1767333"/>
              <a:gd name="connsiteX1" fmla="*/ 862539 w 1006290"/>
              <a:gd name="connsiteY1" fmla="*/ 159939 h 1767333"/>
              <a:gd name="connsiteX2" fmla="*/ 948213 w 1006290"/>
              <a:gd name="connsiteY2" fmla="*/ 541058 h 1767333"/>
              <a:gd name="connsiteX3" fmla="*/ 1006290 w 1006290"/>
              <a:gd name="connsiteY3" fmla="*/ 711020 h 1767333"/>
              <a:gd name="connsiteX4" fmla="*/ 770466 w 1006290"/>
              <a:gd name="connsiteY4" fmla="*/ 802133 h 1767333"/>
              <a:gd name="connsiteX5" fmla="*/ 0 w 1006290"/>
              <a:gd name="connsiteY5" fmla="*/ 1767333 h 1767333"/>
              <a:gd name="connsiteX6" fmla="*/ 491066 w 1006290"/>
              <a:gd name="connsiteY6" fmla="*/ 74000 h 1767333"/>
              <a:gd name="connsiteX0" fmla="*/ 842061 w 1010056"/>
              <a:gd name="connsiteY0" fmla="*/ 0 h 1778426"/>
              <a:gd name="connsiteX1" fmla="*/ 866305 w 1010056"/>
              <a:gd name="connsiteY1" fmla="*/ 159939 h 1778426"/>
              <a:gd name="connsiteX2" fmla="*/ 951979 w 1010056"/>
              <a:gd name="connsiteY2" fmla="*/ 541058 h 1778426"/>
              <a:gd name="connsiteX3" fmla="*/ 1010056 w 1010056"/>
              <a:gd name="connsiteY3" fmla="*/ 711020 h 1778426"/>
              <a:gd name="connsiteX4" fmla="*/ 774232 w 1010056"/>
              <a:gd name="connsiteY4" fmla="*/ 802133 h 1778426"/>
              <a:gd name="connsiteX5" fmla="*/ 3766 w 1010056"/>
              <a:gd name="connsiteY5" fmla="*/ 1767333 h 1778426"/>
              <a:gd name="connsiteX6" fmla="*/ 494832 w 1010056"/>
              <a:gd name="connsiteY6" fmla="*/ 74000 h 1778426"/>
              <a:gd name="connsiteX7" fmla="*/ 842061 w 1010056"/>
              <a:gd name="connsiteY7" fmla="*/ 0 h 17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0056" h="1778426">
                <a:moveTo>
                  <a:pt x="842061" y="0"/>
                </a:moveTo>
                <a:lnTo>
                  <a:pt x="866305" y="159939"/>
                </a:lnTo>
                <a:cubicBezTo>
                  <a:pt x="889816" y="294153"/>
                  <a:pt x="918581" y="421694"/>
                  <a:pt x="951979" y="541058"/>
                </a:cubicBezTo>
                <a:lnTo>
                  <a:pt x="1010056" y="711020"/>
                </a:lnTo>
                <a:lnTo>
                  <a:pt x="774232" y="802133"/>
                </a:lnTo>
                <a:cubicBezTo>
                  <a:pt x="606517" y="978185"/>
                  <a:pt x="50333" y="1888689"/>
                  <a:pt x="3766" y="1767333"/>
                </a:cubicBezTo>
                <a:cubicBezTo>
                  <a:pt x="-42801" y="1645977"/>
                  <a:pt x="355116" y="368555"/>
                  <a:pt x="494832" y="74000"/>
                </a:cubicBezTo>
                <a:lnTo>
                  <a:pt x="842061" y="0"/>
                </a:lnTo>
                <a:close/>
              </a:path>
            </a:pathLst>
          </a:custGeom>
          <a:solidFill>
            <a:srgbClr val="D03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10089278" y="334969"/>
            <a:ext cx="981007" cy="838083"/>
            <a:chOff x="10089278" y="330206"/>
            <a:chExt cx="981007" cy="838083"/>
          </a:xfrm>
        </p:grpSpPr>
        <p:sp>
          <p:nvSpPr>
            <p:cNvPr id="43" name="Freeform 42"/>
            <p:cNvSpPr/>
            <p:nvPr/>
          </p:nvSpPr>
          <p:spPr>
            <a:xfrm>
              <a:off x="10580400" y="330244"/>
              <a:ext cx="489885" cy="838045"/>
            </a:xfrm>
            <a:custGeom>
              <a:avLst/>
              <a:gdLst>
                <a:gd name="connsiteX0" fmla="*/ 0 w 668149"/>
                <a:gd name="connsiteY0" fmla="*/ 0 h 1142999"/>
                <a:gd name="connsiteX1" fmla="*/ 533231 w 668149"/>
                <a:gd name="connsiteY1" fmla="*/ 660330 h 1142999"/>
                <a:gd name="connsiteX2" fmla="*/ 668149 w 668149"/>
                <a:gd name="connsiteY2" fmla="*/ 957704 h 1142999"/>
                <a:gd name="connsiteX3" fmla="*/ 520294 w 668149"/>
                <a:gd name="connsiteY3" fmla="*/ 1037957 h 1142999"/>
                <a:gd name="connsiteX4" fmla="*/ 0 w 668149"/>
                <a:gd name="connsiteY4" fmla="*/ 1142999 h 1142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149" h="1142999">
                  <a:moveTo>
                    <a:pt x="0" y="0"/>
                  </a:moveTo>
                  <a:cubicBezTo>
                    <a:pt x="91496" y="4233"/>
                    <a:pt x="323800" y="255364"/>
                    <a:pt x="533231" y="660330"/>
                  </a:cubicBezTo>
                  <a:lnTo>
                    <a:pt x="668149" y="957704"/>
                  </a:lnTo>
                  <a:lnTo>
                    <a:pt x="520294" y="1037957"/>
                  </a:lnTo>
                  <a:cubicBezTo>
                    <a:pt x="360377" y="1105596"/>
                    <a:pt x="184556" y="1142999"/>
                    <a:pt x="0" y="1142999"/>
                  </a:cubicBezTo>
                  <a:close/>
                </a:path>
              </a:pathLst>
            </a:custGeom>
            <a:solidFill>
              <a:srgbClr val="981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10089278" y="330206"/>
              <a:ext cx="491122" cy="838083"/>
            </a:xfrm>
            <a:custGeom>
              <a:avLst/>
              <a:gdLst>
                <a:gd name="connsiteX0" fmla="*/ 669836 w 669836"/>
                <a:gd name="connsiteY0" fmla="*/ 52 h 1143051"/>
                <a:gd name="connsiteX1" fmla="*/ 669836 w 669836"/>
                <a:gd name="connsiteY1" fmla="*/ 1143051 h 1143051"/>
                <a:gd name="connsiteX2" fmla="*/ 149542 w 669836"/>
                <a:gd name="connsiteY2" fmla="*/ 1038009 h 1143051"/>
                <a:gd name="connsiteX3" fmla="*/ 0 w 669836"/>
                <a:gd name="connsiteY3" fmla="*/ 956840 h 1143051"/>
                <a:gd name="connsiteX4" fmla="*/ 136606 w 669836"/>
                <a:gd name="connsiteY4" fmla="*/ 654032 h 1143051"/>
                <a:gd name="connsiteX5" fmla="*/ 669836 w 669836"/>
                <a:gd name="connsiteY5" fmla="*/ 52 h 114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836" h="1143051">
                  <a:moveTo>
                    <a:pt x="669836" y="52"/>
                  </a:moveTo>
                  <a:lnTo>
                    <a:pt x="669836" y="1143051"/>
                  </a:lnTo>
                  <a:cubicBezTo>
                    <a:pt x="485280" y="1143051"/>
                    <a:pt x="309460" y="1105648"/>
                    <a:pt x="149542" y="1038009"/>
                  </a:cubicBezTo>
                  <a:lnTo>
                    <a:pt x="0" y="956840"/>
                  </a:lnTo>
                  <a:lnTo>
                    <a:pt x="136606" y="654032"/>
                  </a:lnTo>
                  <a:cubicBezTo>
                    <a:pt x="346036" y="246950"/>
                    <a:pt x="578340" y="-4181"/>
                    <a:pt x="669836" y="52"/>
                  </a:cubicBezTo>
                  <a:close/>
                </a:path>
              </a:pathLst>
            </a:custGeom>
            <a:solidFill>
              <a:srgbClr val="D03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Freeform 16"/>
          <p:cNvSpPr/>
          <p:nvPr/>
        </p:nvSpPr>
        <p:spPr>
          <a:xfrm>
            <a:off x="9899100" y="1031758"/>
            <a:ext cx="681300" cy="2243303"/>
          </a:xfrm>
          <a:custGeom>
            <a:avLst/>
            <a:gdLst>
              <a:gd name="connsiteX0" fmla="*/ 259381 w 929217"/>
              <a:gd name="connsiteY0" fmla="*/ 0 h 3059614"/>
              <a:gd name="connsiteX1" fmla="*/ 408923 w 929217"/>
              <a:gd name="connsiteY1" fmla="*/ 81169 h 3059614"/>
              <a:gd name="connsiteX2" fmla="*/ 929217 w 929217"/>
              <a:gd name="connsiteY2" fmla="*/ 186211 h 3059614"/>
              <a:gd name="connsiteX3" fmla="*/ 929217 w 929217"/>
              <a:gd name="connsiteY3" fmla="*/ 3059614 h 3059614"/>
              <a:gd name="connsiteX4" fmla="*/ 929216 w 929217"/>
              <a:gd name="connsiteY4" fmla="*/ 3059614 h 3059614"/>
              <a:gd name="connsiteX5" fmla="*/ 304459 w 929217"/>
              <a:gd name="connsiteY5" fmla="*/ 2912129 h 3059614"/>
              <a:gd name="connsiteX6" fmla="*/ 284626 w 929217"/>
              <a:gd name="connsiteY6" fmla="*/ 2900745 h 3059614"/>
              <a:gd name="connsiteX7" fmla="*/ 272162 w 929217"/>
              <a:gd name="connsiteY7" fmla="*/ 2873391 h 3059614"/>
              <a:gd name="connsiteX8" fmla="*/ 0 w 929217"/>
              <a:gd name="connsiteY8" fmla="*/ 1286879 h 3059614"/>
              <a:gd name="connsiteX9" fmla="*/ 245761 w 929217"/>
              <a:gd name="connsiteY9" fmla="*/ 30191 h 305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9217" h="3059614">
                <a:moveTo>
                  <a:pt x="259381" y="0"/>
                </a:moveTo>
                <a:lnTo>
                  <a:pt x="408923" y="81169"/>
                </a:lnTo>
                <a:cubicBezTo>
                  <a:pt x="568841" y="148808"/>
                  <a:pt x="744661" y="186211"/>
                  <a:pt x="929217" y="186211"/>
                </a:cubicBezTo>
                <a:lnTo>
                  <a:pt x="929217" y="3059614"/>
                </a:lnTo>
                <a:lnTo>
                  <a:pt x="929216" y="3059614"/>
                </a:lnTo>
                <a:cubicBezTo>
                  <a:pt x="709358" y="3059614"/>
                  <a:pt x="495916" y="3007858"/>
                  <a:pt x="304459" y="2912129"/>
                </a:cubicBezTo>
                <a:lnTo>
                  <a:pt x="284626" y="2900745"/>
                </a:lnTo>
                <a:lnTo>
                  <a:pt x="272162" y="2873391"/>
                </a:lnTo>
                <a:cubicBezTo>
                  <a:pt x="104007" y="2467368"/>
                  <a:pt x="0" y="1906451"/>
                  <a:pt x="0" y="1286879"/>
                </a:cubicBezTo>
                <a:cubicBezTo>
                  <a:pt x="0" y="822201"/>
                  <a:pt x="104938" y="389325"/>
                  <a:pt x="245761" y="30191"/>
                </a:cubicBezTo>
                <a:close/>
              </a:path>
            </a:pathLst>
          </a:custGeom>
          <a:solidFill>
            <a:srgbClr val="ECE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10580400" y="1032430"/>
            <a:ext cx="681300" cy="2242631"/>
          </a:xfrm>
          <a:custGeom>
            <a:avLst/>
            <a:gdLst>
              <a:gd name="connsiteX0" fmla="*/ 668149 w 929217"/>
              <a:gd name="connsiteY0" fmla="*/ 0 h 3058698"/>
              <a:gd name="connsiteX1" fmla="*/ 683457 w 929217"/>
              <a:gd name="connsiteY1" fmla="*/ 33740 h 3058698"/>
              <a:gd name="connsiteX2" fmla="*/ 929217 w 929217"/>
              <a:gd name="connsiteY2" fmla="*/ 1285963 h 3058698"/>
              <a:gd name="connsiteX3" fmla="*/ 657056 w 929217"/>
              <a:gd name="connsiteY3" fmla="*/ 2872475 h 3058698"/>
              <a:gd name="connsiteX4" fmla="*/ 644592 w 929217"/>
              <a:gd name="connsiteY4" fmla="*/ 2899827 h 3058698"/>
              <a:gd name="connsiteX5" fmla="*/ 624757 w 929217"/>
              <a:gd name="connsiteY5" fmla="*/ 2911213 h 3058698"/>
              <a:gd name="connsiteX6" fmla="*/ 163447 w 929217"/>
              <a:gd name="connsiteY6" fmla="*/ 3049116 h 3058698"/>
              <a:gd name="connsiteX7" fmla="*/ 0 w 929217"/>
              <a:gd name="connsiteY7" fmla="*/ 3058698 h 3058698"/>
              <a:gd name="connsiteX8" fmla="*/ 0 w 929217"/>
              <a:gd name="connsiteY8" fmla="*/ 185295 h 3058698"/>
              <a:gd name="connsiteX9" fmla="*/ 520294 w 929217"/>
              <a:gd name="connsiteY9" fmla="*/ 80253 h 305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9217" h="3058698">
                <a:moveTo>
                  <a:pt x="668149" y="0"/>
                </a:moveTo>
                <a:lnTo>
                  <a:pt x="683457" y="33740"/>
                </a:lnTo>
                <a:cubicBezTo>
                  <a:pt x="824279" y="390790"/>
                  <a:pt x="929217" y="821285"/>
                  <a:pt x="929217" y="1285963"/>
                </a:cubicBezTo>
                <a:cubicBezTo>
                  <a:pt x="929217" y="1905535"/>
                  <a:pt x="825211" y="2466452"/>
                  <a:pt x="657056" y="2872475"/>
                </a:cubicBezTo>
                <a:lnTo>
                  <a:pt x="644592" y="2899827"/>
                </a:lnTo>
                <a:lnTo>
                  <a:pt x="624757" y="2911213"/>
                </a:lnTo>
                <a:cubicBezTo>
                  <a:pt x="481164" y="2983009"/>
                  <a:pt x="325204" y="3030072"/>
                  <a:pt x="163447" y="3049116"/>
                </a:cubicBezTo>
                <a:lnTo>
                  <a:pt x="0" y="3058698"/>
                </a:lnTo>
                <a:lnTo>
                  <a:pt x="0" y="185295"/>
                </a:lnTo>
                <a:cubicBezTo>
                  <a:pt x="184556" y="185295"/>
                  <a:pt x="360377" y="147892"/>
                  <a:pt x="520294" y="80253"/>
                </a:cubicBezTo>
                <a:close/>
              </a:path>
            </a:pathLst>
          </a:custGeom>
          <a:solidFill>
            <a:srgbClr val="B4A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10175850" y="3292328"/>
            <a:ext cx="403010" cy="1057429"/>
          </a:xfrm>
          <a:custGeom>
            <a:avLst/>
            <a:gdLst>
              <a:gd name="connsiteX0" fmla="*/ 0 w 549661"/>
              <a:gd name="connsiteY0" fmla="*/ 0 h 1442215"/>
              <a:gd name="connsiteX1" fmla="*/ 5098 w 549661"/>
              <a:gd name="connsiteY1" fmla="*/ 10156 h 1442215"/>
              <a:gd name="connsiteX2" fmla="*/ 74473 w 549661"/>
              <a:gd name="connsiteY2" fmla="*/ 39995 h 1442215"/>
              <a:gd name="connsiteX3" fmla="*/ 307946 w 549661"/>
              <a:gd name="connsiteY3" fmla="*/ 102626 h 1442215"/>
              <a:gd name="connsiteX4" fmla="*/ 549661 w 549661"/>
              <a:gd name="connsiteY4" fmla="*/ 123866 h 1442215"/>
              <a:gd name="connsiteX5" fmla="*/ 549661 w 549661"/>
              <a:gd name="connsiteY5" fmla="*/ 1442215 h 1442215"/>
              <a:gd name="connsiteX6" fmla="*/ 541575 w 549661"/>
              <a:gd name="connsiteY6" fmla="*/ 1437671 h 1442215"/>
              <a:gd name="connsiteX7" fmla="*/ 3327 w 549661"/>
              <a:gd name="connsiteY7" fmla="*/ 88702 h 144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661" h="1442215">
                <a:moveTo>
                  <a:pt x="0" y="0"/>
                </a:moveTo>
                <a:lnTo>
                  <a:pt x="5098" y="10156"/>
                </a:lnTo>
                <a:lnTo>
                  <a:pt x="74473" y="39995"/>
                </a:lnTo>
                <a:cubicBezTo>
                  <a:pt x="150027" y="67466"/>
                  <a:pt x="228125" y="88480"/>
                  <a:pt x="307946" y="102626"/>
                </a:cubicBezTo>
                <a:lnTo>
                  <a:pt x="549661" y="123866"/>
                </a:lnTo>
                <a:lnTo>
                  <a:pt x="549661" y="1442215"/>
                </a:lnTo>
                <a:lnTo>
                  <a:pt x="541575" y="1437671"/>
                </a:lnTo>
                <a:cubicBezTo>
                  <a:pt x="263378" y="1248586"/>
                  <a:pt x="51859" y="728780"/>
                  <a:pt x="3327" y="8870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flipH="1">
            <a:off x="10578861" y="3292413"/>
            <a:ext cx="406045" cy="1057343"/>
          </a:xfrm>
          <a:custGeom>
            <a:avLst/>
            <a:gdLst>
              <a:gd name="connsiteX0" fmla="*/ 0 w 553800"/>
              <a:gd name="connsiteY0" fmla="*/ 0 h 1442098"/>
              <a:gd name="connsiteX1" fmla="*/ 3347 w 553800"/>
              <a:gd name="connsiteY1" fmla="*/ 88585 h 1442098"/>
              <a:gd name="connsiteX2" fmla="*/ 545653 w 553800"/>
              <a:gd name="connsiteY2" fmla="*/ 1437554 h 1442098"/>
              <a:gd name="connsiteX3" fmla="*/ 553800 w 553800"/>
              <a:gd name="connsiteY3" fmla="*/ 1442098 h 1442098"/>
              <a:gd name="connsiteX4" fmla="*/ 553800 w 553800"/>
              <a:gd name="connsiteY4" fmla="*/ 123749 h 1442098"/>
              <a:gd name="connsiteX5" fmla="*/ 551703 w 553800"/>
              <a:gd name="connsiteY5" fmla="*/ 123933 h 1442098"/>
              <a:gd name="connsiteX6" fmla="*/ 551702 w 553800"/>
              <a:gd name="connsiteY6" fmla="*/ 123933 h 1442098"/>
              <a:gd name="connsiteX7" fmla="*/ 551701 w 553800"/>
              <a:gd name="connsiteY7" fmla="*/ 123933 h 1442098"/>
              <a:gd name="connsiteX8" fmla="*/ 388255 w 553800"/>
              <a:gd name="connsiteY8" fmla="*/ 114351 h 1442098"/>
              <a:gd name="connsiteX9" fmla="*/ 74417 w 553800"/>
              <a:gd name="connsiteY9" fmla="*/ 39878 h 1442098"/>
              <a:gd name="connsiteX10" fmla="*/ 5038 w 553800"/>
              <a:gd name="connsiteY10" fmla="*/ 10037 h 144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3800" h="1442098">
                <a:moveTo>
                  <a:pt x="0" y="0"/>
                </a:moveTo>
                <a:lnTo>
                  <a:pt x="3347" y="88585"/>
                </a:lnTo>
                <a:cubicBezTo>
                  <a:pt x="52246" y="728663"/>
                  <a:pt x="265358" y="1248469"/>
                  <a:pt x="545653" y="1437554"/>
                </a:cubicBezTo>
                <a:lnTo>
                  <a:pt x="553800" y="1442098"/>
                </a:lnTo>
                <a:lnTo>
                  <a:pt x="553800" y="123749"/>
                </a:lnTo>
                <a:lnTo>
                  <a:pt x="551703" y="123933"/>
                </a:lnTo>
                <a:lnTo>
                  <a:pt x="551702" y="123933"/>
                </a:lnTo>
                <a:lnTo>
                  <a:pt x="551701" y="123933"/>
                </a:lnTo>
                <a:lnTo>
                  <a:pt x="388255" y="114351"/>
                </a:lnTo>
                <a:cubicBezTo>
                  <a:pt x="280417" y="101655"/>
                  <a:pt x="175155" y="76506"/>
                  <a:pt x="74417" y="39878"/>
                </a:cubicBezTo>
                <a:lnTo>
                  <a:pt x="5038" y="10037"/>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10228451" y="3320790"/>
            <a:ext cx="350411" cy="655786"/>
          </a:xfrm>
          <a:custGeom>
            <a:avLst/>
            <a:gdLst>
              <a:gd name="connsiteX0" fmla="*/ 0 w 477921"/>
              <a:gd name="connsiteY0" fmla="*/ 0 h 894419"/>
              <a:gd name="connsiteX1" fmla="*/ 2732 w 477921"/>
              <a:gd name="connsiteY1" fmla="*/ 1175 h 894419"/>
              <a:gd name="connsiteX2" fmla="*/ 236205 w 477921"/>
              <a:gd name="connsiteY2" fmla="*/ 63806 h 894419"/>
              <a:gd name="connsiteX3" fmla="*/ 477921 w 477921"/>
              <a:gd name="connsiteY3" fmla="*/ 85046 h 894419"/>
              <a:gd name="connsiteX4" fmla="*/ 477921 w 477921"/>
              <a:gd name="connsiteY4" fmla="*/ 894419 h 894419"/>
              <a:gd name="connsiteX5" fmla="*/ 469835 w 477921"/>
              <a:gd name="connsiteY5" fmla="*/ 889875 h 894419"/>
              <a:gd name="connsiteX6" fmla="*/ 10855 w 477921"/>
              <a:gd name="connsiteY6" fmla="*/ 55182 h 894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21" h="894419">
                <a:moveTo>
                  <a:pt x="0" y="0"/>
                </a:moveTo>
                <a:lnTo>
                  <a:pt x="2732" y="1175"/>
                </a:lnTo>
                <a:cubicBezTo>
                  <a:pt x="78286" y="28646"/>
                  <a:pt x="156384" y="49660"/>
                  <a:pt x="236205" y="63806"/>
                </a:cubicBezTo>
                <a:lnTo>
                  <a:pt x="477921" y="85046"/>
                </a:lnTo>
                <a:lnTo>
                  <a:pt x="477921" y="894419"/>
                </a:lnTo>
                <a:lnTo>
                  <a:pt x="469835" y="889875"/>
                </a:lnTo>
                <a:cubicBezTo>
                  <a:pt x="271123" y="754815"/>
                  <a:pt x="106430" y="451019"/>
                  <a:pt x="10855" y="55182"/>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flipH="1">
            <a:off x="10578862" y="3320994"/>
            <a:ext cx="353012" cy="655582"/>
          </a:xfrm>
          <a:custGeom>
            <a:avLst/>
            <a:gdLst>
              <a:gd name="connsiteX0" fmla="*/ 0 w 481469"/>
              <a:gd name="connsiteY0" fmla="*/ 0 h 894141"/>
              <a:gd name="connsiteX1" fmla="*/ 10882 w 481469"/>
              <a:gd name="connsiteY1" fmla="*/ 54904 h 894141"/>
              <a:gd name="connsiteX2" fmla="*/ 473322 w 481469"/>
              <a:gd name="connsiteY2" fmla="*/ 889597 h 894141"/>
              <a:gd name="connsiteX3" fmla="*/ 481469 w 481469"/>
              <a:gd name="connsiteY3" fmla="*/ 894141 h 894141"/>
              <a:gd name="connsiteX4" fmla="*/ 481469 w 481469"/>
              <a:gd name="connsiteY4" fmla="*/ 84768 h 894141"/>
              <a:gd name="connsiteX5" fmla="*/ 479373 w 481469"/>
              <a:gd name="connsiteY5" fmla="*/ 84952 h 894141"/>
              <a:gd name="connsiteX6" fmla="*/ 479372 w 481469"/>
              <a:gd name="connsiteY6" fmla="*/ 84952 h 894141"/>
              <a:gd name="connsiteX7" fmla="*/ 479371 w 481469"/>
              <a:gd name="connsiteY7" fmla="*/ 84952 h 894141"/>
              <a:gd name="connsiteX8" fmla="*/ 315925 w 481469"/>
              <a:gd name="connsiteY8" fmla="*/ 75370 h 894141"/>
              <a:gd name="connsiteX9" fmla="*/ 2087 w 481469"/>
              <a:gd name="connsiteY9" fmla="*/ 897 h 89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1469" h="894141">
                <a:moveTo>
                  <a:pt x="0" y="0"/>
                </a:moveTo>
                <a:lnTo>
                  <a:pt x="10882" y="54904"/>
                </a:lnTo>
                <a:cubicBezTo>
                  <a:pt x="107178" y="450741"/>
                  <a:pt x="273112" y="754537"/>
                  <a:pt x="473322" y="889597"/>
                </a:cubicBezTo>
                <a:lnTo>
                  <a:pt x="481469" y="894141"/>
                </a:lnTo>
                <a:lnTo>
                  <a:pt x="481469" y="84768"/>
                </a:lnTo>
                <a:lnTo>
                  <a:pt x="479373" y="84952"/>
                </a:lnTo>
                <a:lnTo>
                  <a:pt x="479372" y="84952"/>
                </a:lnTo>
                <a:lnTo>
                  <a:pt x="479371" y="84952"/>
                </a:lnTo>
                <a:lnTo>
                  <a:pt x="315925" y="75370"/>
                </a:lnTo>
                <a:cubicBezTo>
                  <a:pt x="208087" y="62674"/>
                  <a:pt x="102825" y="37525"/>
                  <a:pt x="2087" y="897"/>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10089464" y="330206"/>
            <a:ext cx="981007" cy="838083"/>
            <a:chOff x="10089278" y="330206"/>
            <a:chExt cx="981007" cy="838083"/>
          </a:xfrm>
        </p:grpSpPr>
        <p:sp>
          <p:nvSpPr>
            <p:cNvPr id="28" name="Freeform 27"/>
            <p:cNvSpPr/>
            <p:nvPr/>
          </p:nvSpPr>
          <p:spPr>
            <a:xfrm>
              <a:off x="10580400" y="330244"/>
              <a:ext cx="489885" cy="838045"/>
            </a:xfrm>
            <a:custGeom>
              <a:avLst/>
              <a:gdLst>
                <a:gd name="connsiteX0" fmla="*/ 0 w 668149"/>
                <a:gd name="connsiteY0" fmla="*/ 0 h 1142999"/>
                <a:gd name="connsiteX1" fmla="*/ 533231 w 668149"/>
                <a:gd name="connsiteY1" fmla="*/ 660330 h 1142999"/>
                <a:gd name="connsiteX2" fmla="*/ 668149 w 668149"/>
                <a:gd name="connsiteY2" fmla="*/ 957704 h 1142999"/>
                <a:gd name="connsiteX3" fmla="*/ 520294 w 668149"/>
                <a:gd name="connsiteY3" fmla="*/ 1037957 h 1142999"/>
                <a:gd name="connsiteX4" fmla="*/ 0 w 668149"/>
                <a:gd name="connsiteY4" fmla="*/ 1142999 h 1142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149" h="1142999">
                  <a:moveTo>
                    <a:pt x="0" y="0"/>
                  </a:moveTo>
                  <a:cubicBezTo>
                    <a:pt x="91496" y="4233"/>
                    <a:pt x="323800" y="255364"/>
                    <a:pt x="533231" y="660330"/>
                  </a:cubicBezTo>
                  <a:lnTo>
                    <a:pt x="668149" y="957704"/>
                  </a:lnTo>
                  <a:lnTo>
                    <a:pt x="520294" y="1037957"/>
                  </a:lnTo>
                  <a:cubicBezTo>
                    <a:pt x="360377" y="1105596"/>
                    <a:pt x="184556" y="1142999"/>
                    <a:pt x="0" y="1142999"/>
                  </a:cubicBezTo>
                  <a:close/>
                </a:path>
              </a:pathLst>
            </a:custGeom>
            <a:solidFill>
              <a:srgbClr val="981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10089278" y="330206"/>
              <a:ext cx="491122" cy="838083"/>
            </a:xfrm>
            <a:custGeom>
              <a:avLst/>
              <a:gdLst>
                <a:gd name="connsiteX0" fmla="*/ 669836 w 669836"/>
                <a:gd name="connsiteY0" fmla="*/ 52 h 1143051"/>
                <a:gd name="connsiteX1" fmla="*/ 669836 w 669836"/>
                <a:gd name="connsiteY1" fmla="*/ 1143051 h 1143051"/>
                <a:gd name="connsiteX2" fmla="*/ 149542 w 669836"/>
                <a:gd name="connsiteY2" fmla="*/ 1038009 h 1143051"/>
                <a:gd name="connsiteX3" fmla="*/ 0 w 669836"/>
                <a:gd name="connsiteY3" fmla="*/ 956840 h 1143051"/>
                <a:gd name="connsiteX4" fmla="*/ 136606 w 669836"/>
                <a:gd name="connsiteY4" fmla="*/ 654032 h 1143051"/>
                <a:gd name="connsiteX5" fmla="*/ 669836 w 669836"/>
                <a:gd name="connsiteY5" fmla="*/ 52 h 114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836" h="1143051">
                  <a:moveTo>
                    <a:pt x="669836" y="52"/>
                  </a:moveTo>
                  <a:lnTo>
                    <a:pt x="669836" y="1143051"/>
                  </a:lnTo>
                  <a:cubicBezTo>
                    <a:pt x="485280" y="1143051"/>
                    <a:pt x="309460" y="1105648"/>
                    <a:pt x="149542" y="1038009"/>
                  </a:cubicBezTo>
                  <a:lnTo>
                    <a:pt x="0" y="956840"/>
                  </a:lnTo>
                  <a:lnTo>
                    <a:pt x="136606" y="654032"/>
                  </a:lnTo>
                  <a:cubicBezTo>
                    <a:pt x="346036" y="246950"/>
                    <a:pt x="578340" y="-4181"/>
                    <a:pt x="669836" y="52"/>
                  </a:cubicBezTo>
                  <a:close/>
                </a:path>
              </a:pathLst>
            </a:custGeom>
            <a:solidFill>
              <a:srgbClr val="D03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10109092" y="3159326"/>
            <a:ext cx="942618" cy="223954"/>
            <a:chOff x="10109092" y="3159326"/>
            <a:chExt cx="942618" cy="223954"/>
          </a:xfrm>
        </p:grpSpPr>
        <p:sp>
          <p:nvSpPr>
            <p:cNvPr id="26" name="Freeform 25"/>
            <p:cNvSpPr/>
            <p:nvPr/>
          </p:nvSpPr>
          <p:spPr>
            <a:xfrm>
              <a:off x="10580400" y="3159326"/>
              <a:ext cx="471310" cy="223954"/>
            </a:xfrm>
            <a:custGeom>
              <a:avLst/>
              <a:gdLst>
                <a:gd name="connsiteX0" fmla="*/ 642814 w 642814"/>
                <a:gd name="connsiteY0" fmla="*/ 0 h 305448"/>
                <a:gd name="connsiteX1" fmla="*/ 546664 w 642814"/>
                <a:gd name="connsiteY1" fmla="*/ 191552 h 305448"/>
                <a:gd name="connsiteX2" fmla="*/ 477285 w 642814"/>
                <a:gd name="connsiteY2" fmla="*/ 221393 h 305448"/>
                <a:gd name="connsiteX3" fmla="*/ 163447 w 642814"/>
                <a:gd name="connsiteY3" fmla="*/ 295866 h 305448"/>
                <a:gd name="connsiteX4" fmla="*/ 0 w 642814"/>
                <a:gd name="connsiteY4" fmla="*/ 305448 h 305448"/>
                <a:gd name="connsiteX5" fmla="*/ 0 w 642814"/>
                <a:gd name="connsiteY5" fmla="*/ 157850 h 305448"/>
                <a:gd name="connsiteX6" fmla="*/ 163447 w 642814"/>
                <a:gd name="connsiteY6" fmla="*/ 148268 h 305448"/>
                <a:gd name="connsiteX7" fmla="*/ 624757 w 642814"/>
                <a:gd name="connsiteY7" fmla="*/ 10365 h 30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14" h="305448">
                  <a:moveTo>
                    <a:pt x="642814" y="0"/>
                  </a:moveTo>
                  <a:lnTo>
                    <a:pt x="546664" y="191552"/>
                  </a:lnTo>
                  <a:lnTo>
                    <a:pt x="477285" y="221393"/>
                  </a:lnTo>
                  <a:cubicBezTo>
                    <a:pt x="376547" y="258021"/>
                    <a:pt x="271285" y="283170"/>
                    <a:pt x="163447" y="295866"/>
                  </a:cubicBezTo>
                  <a:lnTo>
                    <a:pt x="0" y="305448"/>
                  </a:lnTo>
                  <a:lnTo>
                    <a:pt x="0" y="157850"/>
                  </a:lnTo>
                  <a:lnTo>
                    <a:pt x="163447" y="148268"/>
                  </a:lnTo>
                  <a:cubicBezTo>
                    <a:pt x="325204" y="129224"/>
                    <a:pt x="481164" y="82161"/>
                    <a:pt x="624757" y="1036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10109092" y="3159328"/>
              <a:ext cx="471308" cy="223952"/>
            </a:xfrm>
            <a:custGeom>
              <a:avLst/>
              <a:gdLst>
                <a:gd name="connsiteX0" fmla="*/ 0 w 642812"/>
                <a:gd name="connsiteY0" fmla="*/ 0 h 305446"/>
                <a:gd name="connsiteX1" fmla="*/ 18054 w 642812"/>
                <a:gd name="connsiteY1" fmla="*/ 10363 h 305446"/>
                <a:gd name="connsiteX2" fmla="*/ 642811 w 642812"/>
                <a:gd name="connsiteY2" fmla="*/ 157848 h 305446"/>
                <a:gd name="connsiteX3" fmla="*/ 642812 w 642812"/>
                <a:gd name="connsiteY3" fmla="*/ 157848 h 305446"/>
                <a:gd name="connsiteX4" fmla="*/ 642812 w 642812"/>
                <a:gd name="connsiteY4" fmla="*/ 305446 h 305446"/>
                <a:gd name="connsiteX5" fmla="*/ 642810 w 642812"/>
                <a:gd name="connsiteY5" fmla="*/ 305446 h 305446"/>
                <a:gd name="connsiteX6" fmla="*/ 165525 w 642812"/>
                <a:gd name="connsiteY6" fmla="*/ 221391 h 305446"/>
                <a:gd name="connsiteX7" fmla="*/ 96150 w 642812"/>
                <a:gd name="connsiteY7" fmla="*/ 191552 h 30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12" h="305446">
                  <a:moveTo>
                    <a:pt x="0" y="0"/>
                  </a:moveTo>
                  <a:lnTo>
                    <a:pt x="18054" y="10363"/>
                  </a:lnTo>
                  <a:cubicBezTo>
                    <a:pt x="209511" y="106092"/>
                    <a:pt x="422953" y="157848"/>
                    <a:pt x="642811" y="157848"/>
                  </a:cubicBezTo>
                  <a:lnTo>
                    <a:pt x="642812" y="157848"/>
                  </a:lnTo>
                  <a:lnTo>
                    <a:pt x="642812" y="305446"/>
                  </a:lnTo>
                  <a:lnTo>
                    <a:pt x="642810" y="305446"/>
                  </a:lnTo>
                  <a:cubicBezTo>
                    <a:pt x="477917" y="305446"/>
                    <a:pt x="316632" y="276333"/>
                    <a:pt x="165525" y="221391"/>
                  </a:cubicBezTo>
                  <a:lnTo>
                    <a:pt x="96150" y="19155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477886" y="1122363"/>
            <a:ext cx="8368270" cy="2387600"/>
          </a:xfrm>
        </p:spPr>
        <p:txBody>
          <a:bodyPr anchor="b"/>
          <a:lstStyle>
            <a:lvl1pPr algn="l">
              <a:defRPr sz="6000">
                <a:solidFill>
                  <a:schemeClr val="bg1"/>
                </a:solidFill>
              </a:defRPr>
            </a:lvl1pPr>
          </a:lstStyle>
          <a:p>
            <a:r>
              <a:rPr lang="en-US" smtClean="0"/>
              <a:t>Click to edit Master title style</a:t>
            </a:r>
            <a:endParaRPr lang="en-US"/>
          </a:p>
        </p:txBody>
      </p:sp>
      <p:sp>
        <p:nvSpPr>
          <p:cNvPr id="3" name="Subtitle 2"/>
          <p:cNvSpPr>
            <a:spLocks noGrp="1"/>
          </p:cNvSpPr>
          <p:nvPr userDrawn="1">
            <p:ph type="subTitle" idx="1"/>
          </p:nvPr>
        </p:nvSpPr>
        <p:spPr>
          <a:xfrm>
            <a:off x="477886" y="3602038"/>
            <a:ext cx="8368270" cy="1655762"/>
          </a:xfrm>
        </p:spPr>
        <p:txBody>
          <a:bodyPr/>
          <a:lstStyle>
            <a:lvl1pPr marL="0" indent="0" algn="l">
              <a:buNone/>
              <a:defRPr sz="2400">
                <a:solidFill>
                  <a:srgbClr val="0FAEC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userDrawn="1">
            <p:ph type="dt" sz="half" idx="10"/>
          </p:nvPr>
        </p:nvSpPr>
        <p:spPr/>
        <p:txBody>
          <a:bodyPr/>
          <a:lstStyle/>
          <a:p>
            <a:r>
              <a:rPr lang="en-US" smtClean="0"/>
              <a:t>Your Date Here</a:t>
            </a:r>
            <a:endParaRPr lang="en-US"/>
          </a:p>
        </p:txBody>
      </p:sp>
      <p:sp>
        <p:nvSpPr>
          <p:cNvPr id="5" name="Footer Placeholder 4"/>
          <p:cNvSpPr>
            <a:spLocks noGrp="1"/>
          </p:cNvSpPr>
          <p:nvPr userDrawn="1">
            <p:ph type="ftr" sz="quarter" idx="11"/>
          </p:nvPr>
        </p:nvSpPr>
        <p:spPr/>
        <p:txBody>
          <a:bodyPr/>
          <a:lstStyle/>
          <a:p>
            <a:r>
              <a:rPr lang="en-US" smtClean="0"/>
              <a:t>Your Footer Here</a:t>
            </a:r>
            <a:endParaRPr lang="en-US"/>
          </a:p>
        </p:txBody>
      </p:sp>
      <p:sp>
        <p:nvSpPr>
          <p:cNvPr id="48" name="Slide Number Placeholder 5"/>
          <p:cNvSpPr>
            <a:spLocks noGrp="1"/>
          </p:cNvSpPr>
          <p:nvPr userDrawn="1">
            <p:ph type="sldNum" sz="quarter" idx="12"/>
          </p:nvPr>
        </p:nvSpPr>
        <p:spPr>
          <a:xfrm>
            <a:off x="8610600" y="6356350"/>
            <a:ext cx="2287501" cy="365125"/>
          </a:xfrm>
        </p:spPr>
        <p:txBody>
          <a:bodyPr/>
          <a:lstStyle/>
          <a:p>
            <a:fld id="{FA3EE389-E41A-49AC-9975-3D3899FF737D}" type="slidenum">
              <a:rPr lang="en-US" smtClean="0"/>
              <a:t>‹#›</a:t>
            </a:fld>
            <a:endParaRPr lang="en-US"/>
          </a:p>
        </p:txBody>
      </p:sp>
      <p:sp>
        <p:nvSpPr>
          <p:cNvPr id="47" name="Oval 46"/>
          <p:cNvSpPr>
            <a:spLocks noChangeAspect="1"/>
          </p:cNvSpPr>
          <p:nvPr userDrawn="1"/>
        </p:nvSpPr>
        <p:spPr>
          <a:xfrm>
            <a:off x="2580239" y="322752"/>
            <a:ext cx="45720" cy="457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userDrawn="1"/>
        </p:nvSpPr>
        <p:spPr>
          <a:xfrm>
            <a:off x="1199456" y="490932"/>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userDrawn="1"/>
        </p:nvSpPr>
        <p:spPr>
          <a:xfrm>
            <a:off x="2351584" y="893400"/>
            <a:ext cx="108012" cy="1080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userDrawn="1"/>
        </p:nvSpPr>
        <p:spPr>
          <a:xfrm>
            <a:off x="1775520" y="1333760"/>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userDrawn="1"/>
        </p:nvSpPr>
        <p:spPr>
          <a:xfrm>
            <a:off x="6059996" y="561936"/>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userDrawn="1"/>
        </p:nvSpPr>
        <p:spPr>
          <a:xfrm>
            <a:off x="3719736" y="687986"/>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userDrawn="1"/>
        </p:nvSpPr>
        <p:spPr>
          <a:xfrm>
            <a:off x="4295800" y="1438478"/>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userDrawn="1"/>
        </p:nvSpPr>
        <p:spPr>
          <a:xfrm>
            <a:off x="5807968" y="4065459"/>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userDrawn="1"/>
        </p:nvSpPr>
        <p:spPr>
          <a:xfrm>
            <a:off x="2567608" y="4850552"/>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userDrawn="1"/>
        </p:nvSpPr>
        <p:spPr>
          <a:xfrm>
            <a:off x="1631504" y="4568697"/>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userDrawn="1"/>
        </p:nvSpPr>
        <p:spPr>
          <a:xfrm>
            <a:off x="8774148" y="204279"/>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userDrawn="1"/>
        </p:nvSpPr>
        <p:spPr>
          <a:xfrm>
            <a:off x="11760300" y="256434"/>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userDrawn="1"/>
        </p:nvSpPr>
        <p:spPr>
          <a:xfrm>
            <a:off x="11569082" y="893400"/>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userDrawn="1"/>
        </p:nvSpPr>
        <p:spPr>
          <a:xfrm>
            <a:off x="9560191" y="2244155"/>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userDrawn="1"/>
        </p:nvSpPr>
        <p:spPr>
          <a:xfrm>
            <a:off x="8081392" y="3220320"/>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userDrawn="1"/>
        </p:nvSpPr>
        <p:spPr>
          <a:xfrm>
            <a:off x="7680176" y="989880"/>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userDrawn="1"/>
        </p:nvSpPr>
        <p:spPr>
          <a:xfrm>
            <a:off x="11437091" y="3794855"/>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userDrawn="1"/>
        </p:nvSpPr>
        <p:spPr>
          <a:xfrm>
            <a:off x="9170348" y="4144205"/>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userDrawn="1"/>
        </p:nvSpPr>
        <p:spPr>
          <a:xfrm>
            <a:off x="4799856" y="5544555"/>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userDrawn="1"/>
        </p:nvSpPr>
        <p:spPr>
          <a:xfrm>
            <a:off x="272428" y="3123322"/>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userDrawn="1"/>
        </p:nvSpPr>
        <p:spPr>
          <a:xfrm>
            <a:off x="5879649" y="1423854"/>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userDrawn="1"/>
        </p:nvSpPr>
        <p:spPr>
          <a:xfrm>
            <a:off x="9129606" y="704963"/>
            <a:ext cx="112750" cy="112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userDrawn="1"/>
        </p:nvSpPr>
        <p:spPr>
          <a:xfrm>
            <a:off x="983432" y="1250660"/>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userDrawn="1"/>
        </p:nvSpPr>
        <p:spPr>
          <a:xfrm>
            <a:off x="4662021" y="3016759"/>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a:spLocks noChangeAspect="1"/>
          </p:cNvSpPr>
          <p:nvPr userDrawn="1"/>
        </p:nvSpPr>
        <p:spPr>
          <a:xfrm>
            <a:off x="623392" y="147453"/>
            <a:ext cx="45720" cy="457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a:spLocks noChangeAspect="1"/>
          </p:cNvSpPr>
          <p:nvPr userDrawn="1"/>
        </p:nvSpPr>
        <p:spPr>
          <a:xfrm>
            <a:off x="4616301" y="246718"/>
            <a:ext cx="45720" cy="457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a:spLocks noChangeAspect="1"/>
          </p:cNvSpPr>
          <p:nvPr userDrawn="1"/>
        </p:nvSpPr>
        <p:spPr>
          <a:xfrm>
            <a:off x="8614261" y="985838"/>
            <a:ext cx="45720" cy="457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a:spLocks noChangeAspect="1"/>
          </p:cNvSpPr>
          <p:nvPr userDrawn="1"/>
        </p:nvSpPr>
        <p:spPr>
          <a:xfrm>
            <a:off x="8035672" y="4989771"/>
            <a:ext cx="45720" cy="457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a:spLocks noChangeAspect="1"/>
          </p:cNvSpPr>
          <p:nvPr userDrawn="1"/>
        </p:nvSpPr>
        <p:spPr>
          <a:xfrm>
            <a:off x="4439816" y="4470152"/>
            <a:ext cx="45720" cy="457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a:spLocks noChangeAspect="1"/>
          </p:cNvSpPr>
          <p:nvPr userDrawn="1"/>
        </p:nvSpPr>
        <p:spPr>
          <a:xfrm>
            <a:off x="11434300" y="2203029"/>
            <a:ext cx="45720" cy="457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p:cNvGrpSpPr>
            <a:grpSpLocks noChangeAspect="1"/>
          </p:cNvGrpSpPr>
          <p:nvPr userDrawn="1"/>
        </p:nvGrpSpPr>
        <p:grpSpPr>
          <a:xfrm>
            <a:off x="10202692" y="1421106"/>
            <a:ext cx="758952" cy="758952"/>
            <a:chOff x="7575606" y="2571489"/>
            <a:chExt cx="595578" cy="595578"/>
          </a:xfrm>
        </p:grpSpPr>
        <p:sp>
          <p:nvSpPr>
            <p:cNvPr id="80" name="Oval 79"/>
            <p:cNvSpPr/>
            <p:nvPr/>
          </p:nvSpPr>
          <p:spPr>
            <a:xfrm>
              <a:off x="7575606" y="2571489"/>
              <a:ext cx="595578" cy="59557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7632563" y="2632123"/>
              <a:ext cx="240832" cy="474308"/>
            </a:xfrm>
            <a:custGeom>
              <a:avLst/>
              <a:gdLst>
                <a:gd name="connsiteX0" fmla="*/ 457515 w 464610"/>
                <a:gd name="connsiteY0" fmla="*/ 0 h 915030"/>
                <a:gd name="connsiteX1" fmla="*/ 464610 w 464610"/>
                <a:gd name="connsiteY1" fmla="*/ 715 h 915030"/>
                <a:gd name="connsiteX2" fmla="*/ 464610 w 464610"/>
                <a:gd name="connsiteY2" fmla="*/ 914315 h 915030"/>
                <a:gd name="connsiteX3" fmla="*/ 457515 w 464610"/>
                <a:gd name="connsiteY3" fmla="*/ 915030 h 915030"/>
                <a:gd name="connsiteX4" fmla="*/ 0 w 464610"/>
                <a:gd name="connsiteY4" fmla="*/ 457515 h 915030"/>
                <a:gd name="connsiteX5" fmla="*/ 457515 w 464610"/>
                <a:gd name="connsiteY5" fmla="*/ 0 h 915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10" h="915030">
                  <a:moveTo>
                    <a:pt x="457515" y="0"/>
                  </a:moveTo>
                  <a:lnTo>
                    <a:pt x="464610" y="715"/>
                  </a:lnTo>
                  <a:lnTo>
                    <a:pt x="464610" y="914315"/>
                  </a:lnTo>
                  <a:lnTo>
                    <a:pt x="457515" y="915030"/>
                  </a:lnTo>
                  <a:cubicBezTo>
                    <a:pt x="204836" y="915030"/>
                    <a:pt x="0" y="710194"/>
                    <a:pt x="0" y="457515"/>
                  </a:cubicBezTo>
                  <a:cubicBezTo>
                    <a:pt x="0" y="204836"/>
                    <a:pt x="204836" y="0"/>
                    <a:pt x="45751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7873395" y="2632123"/>
              <a:ext cx="233477" cy="475408"/>
            </a:xfrm>
            <a:custGeom>
              <a:avLst/>
              <a:gdLst>
                <a:gd name="connsiteX0" fmla="*/ 0 w 450421"/>
                <a:gd name="connsiteY0" fmla="*/ 0 h 913600"/>
                <a:gd name="connsiteX1" fmla="*/ 85112 w 450421"/>
                <a:gd name="connsiteY1" fmla="*/ 8580 h 913600"/>
                <a:gd name="connsiteX2" fmla="*/ 450421 w 450421"/>
                <a:gd name="connsiteY2" fmla="*/ 456800 h 913600"/>
                <a:gd name="connsiteX3" fmla="*/ 85112 w 450421"/>
                <a:gd name="connsiteY3" fmla="*/ 905020 h 913600"/>
                <a:gd name="connsiteX4" fmla="*/ 0 w 450421"/>
                <a:gd name="connsiteY4" fmla="*/ 913600 h 91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421" h="913600">
                  <a:moveTo>
                    <a:pt x="0" y="0"/>
                  </a:moveTo>
                  <a:lnTo>
                    <a:pt x="85112" y="8580"/>
                  </a:lnTo>
                  <a:cubicBezTo>
                    <a:pt x="293594" y="51242"/>
                    <a:pt x="450421" y="235706"/>
                    <a:pt x="450421" y="456800"/>
                  </a:cubicBezTo>
                  <a:cubicBezTo>
                    <a:pt x="450421" y="677894"/>
                    <a:pt x="293594" y="862358"/>
                    <a:pt x="85112" y="905020"/>
                  </a:cubicBezTo>
                  <a:lnTo>
                    <a:pt x="0" y="913600"/>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7855372" y="2585185"/>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7855372" y="3119202"/>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8123875" y="2851255"/>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8044839" y="2661898"/>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8043341" y="3038248"/>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7667135" y="3041854"/>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7586869" y="2852997"/>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7665224" y="2662163"/>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76591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ocket - Title and Content Dark Blue">
    <p:bg>
      <p:bgPr>
        <a:solidFill>
          <a:srgbClr val="0E3C4B"/>
        </a:solidFill>
        <a:effectLst/>
      </p:bgPr>
    </p:bg>
    <p:spTree>
      <p:nvGrpSpPr>
        <p:cNvPr id="1" name=""/>
        <p:cNvGrpSpPr/>
        <p:nvPr/>
      </p:nvGrpSpPr>
      <p:grpSpPr>
        <a:xfrm>
          <a:off x="0" y="0"/>
          <a:ext cx="0" cy="0"/>
          <a:chOff x="0" y="0"/>
          <a:chExt cx="0" cy="0"/>
        </a:xfrm>
      </p:grpSpPr>
      <p:sp>
        <p:nvSpPr>
          <p:cNvPr id="47" name="Freeform 46"/>
          <p:cNvSpPr/>
          <p:nvPr userDrawn="1"/>
        </p:nvSpPr>
        <p:spPr>
          <a:xfrm>
            <a:off x="477886" y="4094021"/>
            <a:ext cx="11714114" cy="2763979"/>
          </a:xfrm>
          <a:custGeom>
            <a:avLst/>
            <a:gdLst>
              <a:gd name="connsiteX0" fmla="*/ 532885 w 11711288"/>
              <a:gd name="connsiteY0" fmla="*/ 1445270 h 2600767"/>
              <a:gd name="connsiteX1" fmla="*/ 1065770 w 11711288"/>
              <a:gd name="connsiteY1" fmla="*/ 1958510 h 2600767"/>
              <a:gd name="connsiteX2" fmla="*/ 532885 w 11711288"/>
              <a:gd name="connsiteY2" fmla="*/ 2471750 h 2600767"/>
              <a:gd name="connsiteX3" fmla="*/ 0 w 11711288"/>
              <a:gd name="connsiteY3" fmla="*/ 1958510 h 2600767"/>
              <a:gd name="connsiteX4" fmla="*/ 532885 w 11711288"/>
              <a:gd name="connsiteY4" fmla="*/ 1445270 h 2600767"/>
              <a:gd name="connsiteX5" fmla="*/ 10394040 w 11711288"/>
              <a:gd name="connsiteY5" fmla="*/ 0 h 2600767"/>
              <a:gd name="connsiteX6" fmla="*/ 11087382 w 11711288"/>
              <a:gd name="connsiteY6" fmla="*/ 442635 h 2600767"/>
              <a:gd name="connsiteX7" fmla="*/ 11122847 w 11711288"/>
              <a:gd name="connsiteY7" fmla="*/ 552674 h 2600767"/>
              <a:gd name="connsiteX8" fmla="*/ 11169364 w 11711288"/>
              <a:gd name="connsiteY8" fmla="*/ 528356 h 2600767"/>
              <a:gd name="connsiteX9" fmla="*/ 11389302 w 11711288"/>
              <a:gd name="connsiteY9" fmla="*/ 485590 h 2600767"/>
              <a:gd name="connsiteX10" fmla="*/ 11705219 w 11711288"/>
              <a:gd name="connsiteY10" fmla="*/ 578532 h 2600767"/>
              <a:gd name="connsiteX11" fmla="*/ 11711288 w 11711288"/>
              <a:gd name="connsiteY11" fmla="*/ 583355 h 2600767"/>
              <a:gd name="connsiteX12" fmla="*/ 11711288 w 11711288"/>
              <a:gd name="connsiteY12" fmla="*/ 1476240 h 2600767"/>
              <a:gd name="connsiteX13" fmla="*/ 11705219 w 11711288"/>
              <a:gd name="connsiteY13" fmla="*/ 1481062 h 2600767"/>
              <a:gd name="connsiteX14" fmla="*/ 11389302 w 11711288"/>
              <a:gd name="connsiteY14" fmla="*/ 1574004 h 2600767"/>
              <a:gd name="connsiteX15" fmla="*/ 10920765 w 11711288"/>
              <a:gd name="connsiteY15" fmla="*/ 1334069 h 2600767"/>
              <a:gd name="connsiteX16" fmla="*/ 10884716 w 11711288"/>
              <a:gd name="connsiteY16" fmla="*/ 1270102 h 2600767"/>
              <a:gd name="connsiteX17" fmla="*/ 10814756 w 11711288"/>
              <a:gd name="connsiteY17" fmla="*/ 1325696 h 2600767"/>
              <a:gd name="connsiteX18" fmla="*/ 10394040 w 11711288"/>
              <a:gd name="connsiteY18" fmla="*/ 1449470 h 2600767"/>
              <a:gd name="connsiteX19" fmla="*/ 10242390 w 11711288"/>
              <a:gd name="connsiteY19" fmla="*/ 1434746 h 2600767"/>
              <a:gd name="connsiteX20" fmla="*/ 10167885 w 11711288"/>
              <a:gd name="connsiteY20" fmla="*/ 1412471 h 2600767"/>
              <a:gd name="connsiteX21" fmla="*/ 10141694 w 11711288"/>
              <a:gd name="connsiteY21" fmla="*/ 1458946 h 2600767"/>
              <a:gd name="connsiteX22" fmla="*/ 9517730 w 11711288"/>
              <a:gd name="connsiteY22" fmla="*/ 1778475 h 2600767"/>
              <a:gd name="connsiteX23" fmla="*/ 9097014 w 11711288"/>
              <a:gd name="connsiteY23" fmla="*/ 1654702 h 2600767"/>
              <a:gd name="connsiteX24" fmla="*/ 9066729 w 11711288"/>
              <a:gd name="connsiteY24" fmla="*/ 1630635 h 2600767"/>
              <a:gd name="connsiteX25" fmla="*/ 8994278 w 11711288"/>
              <a:gd name="connsiteY25" fmla="*/ 1715209 h 2600767"/>
              <a:gd name="connsiteX26" fmla="*/ 8536434 w 11711288"/>
              <a:gd name="connsiteY26" fmla="*/ 1897863 h 2600767"/>
              <a:gd name="connsiteX27" fmla="*/ 8078590 w 11711288"/>
              <a:gd name="connsiteY27" fmla="*/ 1715209 h 2600767"/>
              <a:gd name="connsiteX28" fmla="*/ 8066112 w 11711288"/>
              <a:gd name="connsiteY28" fmla="*/ 1700643 h 2600767"/>
              <a:gd name="connsiteX29" fmla="*/ 8070847 w 11711288"/>
              <a:gd name="connsiteY29" fmla="*/ 1745886 h 2600767"/>
              <a:gd name="connsiteX30" fmla="*/ 7395308 w 11711288"/>
              <a:gd name="connsiteY30" fmla="*/ 2466880 h 2600767"/>
              <a:gd name="connsiteX31" fmla="*/ 7342946 w 11711288"/>
              <a:gd name="connsiteY31" fmla="*/ 2469426 h 2600767"/>
              <a:gd name="connsiteX32" fmla="*/ 7306912 w 11711288"/>
              <a:gd name="connsiteY32" fmla="*/ 2533366 h 2600767"/>
              <a:gd name="connsiteX33" fmla="*/ 7253266 w 11711288"/>
              <a:gd name="connsiteY33" fmla="*/ 2600767 h 2600767"/>
              <a:gd name="connsiteX34" fmla="*/ 6112631 w 11711288"/>
              <a:gd name="connsiteY34" fmla="*/ 2600767 h 2600767"/>
              <a:gd name="connsiteX35" fmla="*/ 6058984 w 11711288"/>
              <a:gd name="connsiteY35" fmla="*/ 2533366 h 2600767"/>
              <a:gd name="connsiteX36" fmla="*/ 5996805 w 11711288"/>
              <a:gd name="connsiteY36" fmla="*/ 2423033 h 2600767"/>
              <a:gd name="connsiteX37" fmla="*/ 5897525 w 11711288"/>
              <a:gd name="connsiteY37" fmla="*/ 2501927 h 2600767"/>
              <a:gd name="connsiteX38" fmla="*/ 5700574 w 11711288"/>
              <a:gd name="connsiteY38" fmla="*/ 2593118 h 2600767"/>
              <a:gd name="connsiteX39" fmla="*/ 5666110 w 11711288"/>
              <a:gd name="connsiteY39" fmla="*/ 2600767 h 2600767"/>
              <a:gd name="connsiteX40" fmla="*/ 5291012 w 11711288"/>
              <a:gd name="connsiteY40" fmla="*/ 2600767 h 2600767"/>
              <a:gd name="connsiteX41" fmla="*/ 5183912 w 11711288"/>
              <a:gd name="connsiteY41" fmla="*/ 2568747 h 2600767"/>
              <a:gd name="connsiteX42" fmla="*/ 5086078 w 11711288"/>
              <a:gd name="connsiteY42" fmla="*/ 2517601 h 2600767"/>
              <a:gd name="connsiteX43" fmla="*/ 5077373 w 11711288"/>
              <a:gd name="connsiteY43" fmla="*/ 2600767 h 2600767"/>
              <a:gd name="connsiteX44" fmla="*/ 3594217 w 11711288"/>
              <a:gd name="connsiteY44" fmla="*/ 2600767 h 2600767"/>
              <a:gd name="connsiteX45" fmla="*/ 3583320 w 11711288"/>
              <a:gd name="connsiteY45" fmla="*/ 2496656 h 2600767"/>
              <a:gd name="connsiteX46" fmla="*/ 3583955 w 11711288"/>
              <a:gd name="connsiteY46" fmla="*/ 2490597 h 2600767"/>
              <a:gd name="connsiteX47" fmla="*/ 3538978 w 11711288"/>
              <a:gd name="connsiteY47" fmla="*/ 2486230 h 2600767"/>
              <a:gd name="connsiteX48" fmla="*/ 3269566 w 11711288"/>
              <a:gd name="connsiteY48" fmla="*/ 2346333 h 2600767"/>
              <a:gd name="connsiteX49" fmla="*/ 3226617 w 11711288"/>
              <a:gd name="connsiteY49" fmla="*/ 2296198 h 2600767"/>
              <a:gd name="connsiteX50" fmla="*/ 3213705 w 11711288"/>
              <a:gd name="connsiteY50" fmla="*/ 2336263 h 2600767"/>
              <a:gd name="connsiteX51" fmla="*/ 3026210 w 11711288"/>
              <a:gd name="connsiteY51" fmla="*/ 2590761 h 2600767"/>
              <a:gd name="connsiteX52" fmla="*/ 3012988 w 11711288"/>
              <a:gd name="connsiteY52" fmla="*/ 2600767 h 2600767"/>
              <a:gd name="connsiteX53" fmla="*/ 2030435 w 11711288"/>
              <a:gd name="connsiteY53" fmla="*/ 2600767 h 2600767"/>
              <a:gd name="connsiteX54" fmla="*/ 1987629 w 11711288"/>
              <a:gd name="connsiteY54" fmla="*/ 2566751 h 2600767"/>
              <a:gd name="connsiteX55" fmla="*/ 1767116 w 11711288"/>
              <a:gd name="connsiteY55" fmla="*/ 2054012 h 2600767"/>
              <a:gd name="connsiteX56" fmla="*/ 2519993 w 11711288"/>
              <a:gd name="connsiteY56" fmla="*/ 1328890 h 2600767"/>
              <a:gd name="connsiteX57" fmla="*/ 3144289 w 11711288"/>
              <a:gd name="connsiteY57" fmla="*/ 1648590 h 2600767"/>
              <a:gd name="connsiteX58" fmla="*/ 3187881 w 11711288"/>
              <a:gd name="connsiteY58" fmla="*/ 1725941 h 2600767"/>
              <a:gd name="connsiteX59" fmla="*/ 3204496 w 11711288"/>
              <a:gd name="connsiteY59" fmla="*/ 1696460 h 2600767"/>
              <a:gd name="connsiteX60" fmla="*/ 3646373 w 11711288"/>
              <a:gd name="connsiteY60" fmla="*/ 1470177 h 2600767"/>
              <a:gd name="connsiteX61" fmla="*/ 4137381 w 11711288"/>
              <a:gd name="connsiteY61" fmla="*/ 1783641 h 2600767"/>
              <a:gd name="connsiteX62" fmla="*/ 4142373 w 11711288"/>
              <a:gd name="connsiteY62" fmla="*/ 1799134 h 2600767"/>
              <a:gd name="connsiteX63" fmla="*/ 4184146 w 11711288"/>
              <a:gd name="connsiteY63" fmla="*/ 1786645 h 2600767"/>
              <a:gd name="connsiteX64" fmla="*/ 4335795 w 11711288"/>
              <a:gd name="connsiteY64" fmla="*/ 1771921 h 2600767"/>
              <a:gd name="connsiteX65" fmla="*/ 4628692 w 11711288"/>
              <a:gd name="connsiteY65" fmla="*/ 1828875 h 2600767"/>
              <a:gd name="connsiteX66" fmla="*/ 4726528 w 11711288"/>
              <a:gd name="connsiteY66" fmla="*/ 1880020 h 2600767"/>
              <a:gd name="connsiteX67" fmla="*/ 4739622 w 11711288"/>
              <a:gd name="connsiteY67" fmla="*/ 1754906 h 2600767"/>
              <a:gd name="connsiteX68" fmla="*/ 5476809 w 11711288"/>
              <a:gd name="connsiteY68" fmla="*/ 1176230 h 2600767"/>
              <a:gd name="connsiteX69" fmla="*/ 6100773 w 11711288"/>
              <a:gd name="connsiteY69" fmla="*/ 1495759 h 2600767"/>
              <a:gd name="connsiteX70" fmla="*/ 6163704 w 11711288"/>
              <a:gd name="connsiteY70" fmla="*/ 1607424 h 2600767"/>
              <a:gd name="connsiteX71" fmla="*/ 6225521 w 11711288"/>
              <a:gd name="connsiteY71" fmla="*/ 1552662 h 2600767"/>
              <a:gd name="connsiteX72" fmla="*/ 6606012 w 11711288"/>
              <a:gd name="connsiteY72" fmla="*/ 1407167 h 2600767"/>
              <a:gd name="connsiteX73" fmla="*/ 6658374 w 11711288"/>
              <a:gd name="connsiteY73" fmla="*/ 1404620 h 2600767"/>
              <a:gd name="connsiteX74" fmla="*/ 6694408 w 11711288"/>
              <a:gd name="connsiteY74" fmla="*/ 1340680 h 2600767"/>
              <a:gd name="connsiteX75" fmla="*/ 7318372 w 11711288"/>
              <a:gd name="connsiteY75" fmla="*/ 1021151 h 2600767"/>
              <a:gd name="connsiteX76" fmla="*/ 7850452 w 11711288"/>
              <a:gd name="connsiteY76" fmla="*/ 1233421 h 2600767"/>
              <a:gd name="connsiteX77" fmla="*/ 7889435 w 11711288"/>
              <a:gd name="connsiteY77" fmla="*/ 1278927 h 2600767"/>
              <a:gd name="connsiteX78" fmla="*/ 7888945 w 11711288"/>
              <a:gd name="connsiteY78" fmla="*/ 1274243 h 2600767"/>
              <a:gd name="connsiteX79" fmla="*/ 8536434 w 11711288"/>
              <a:gd name="connsiteY79" fmla="*/ 650623 h 2600767"/>
              <a:gd name="connsiteX80" fmla="*/ 8788466 w 11711288"/>
              <a:gd name="connsiteY80" fmla="*/ 699630 h 2600767"/>
              <a:gd name="connsiteX81" fmla="*/ 8847560 w 11711288"/>
              <a:gd name="connsiteY81" fmla="*/ 730523 h 2600767"/>
              <a:gd name="connsiteX82" fmla="*/ 8893766 w 11711288"/>
              <a:gd name="connsiteY82" fmla="*/ 648534 h 2600767"/>
              <a:gd name="connsiteX83" fmla="*/ 9517730 w 11711288"/>
              <a:gd name="connsiteY83" fmla="*/ 329005 h 2600767"/>
              <a:gd name="connsiteX84" fmla="*/ 9669380 w 11711288"/>
              <a:gd name="connsiteY84" fmla="*/ 343729 h 2600767"/>
              <a:gd name="connsiteX85" fmla="*/ 9743884 w 11711288"/>
              <a:gd name="connsiteY85" fmla="*/ 366004 h 2600767"/>
              <a:gd name="connsiteX86" fmla="*/ 9770076 w 11711288"/>
              <a:gd name="connsiteY86" fmla="*/ 319529 h 2600767"/>
              <a:gd name="connsiteX87" fmla="*/ 10394040 w 11711288"/>
              <a:gd name="connsiteY87" fmla="*/ 0 h 26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11288" h="2600767">
                <a:moveTo>
                  <a:pt x="532885" y="1445270"/>
                </a:moveTo>
                <a:cubicBezTo>
                  <a:pt x="827189" y="1445270"/>
                  <a:pt x="1065770" y="1675055"/>
                  <a:pt x="1065770" y="1958510"/>
                </a:cubicBezTo>
                <a:cubicBezTo>
                  <a:pt x="1065770" y="2241965"/>
                  <a:pt x="827189" y="2471750"/>
                  <a:pt x="532885" y="2471750"/>
                </a:cubicBezTo>
                <a:cubicBezTo>
                  <a:pt x="238581" y="2471750"/>
                  <a:pt x="0" y="2241965"/>
                  <a:pt x="0" y="1958510"/>
                </a:cubicBezTo>
                <a:cubicBezTo>
                  <a:pt x="0" y="1675055"/>
                  <a:pt x="238581" y="1445270"/>
                  <a:pt x="532885" y="1445270"/>
                </a:cubicBezTo>
                <a:close/>
                <a:moveTo>
                  <a:pt x="10394040" y="0"/>
                </a:moveTo>
                <a:cubicBezTo>
                  <a:pt x="10705725" y="0"/>
                  <a:pt x="10973150" y="182517"/>
                  <a:pt x="11087382" y="442635"/>
                </a:cubicBezTo>
                <a:lnTo>
                  <a:pt x="11122847" y="552674"/>
                </a:lnTo>
                <a:lnTo>
                  <a:pt x="11169364" y="528356"/>
                </a:lnTo>
                <a:cubicBezTo>
                  <a:pt x="11236964" y="500818"/>
                  <a:pt x="11311287" y="485590"/>
                  <a:pt x="11389302" y="485590"/>
                </a:cubicBezTo>
                <a:cubicBezTo>
                  <a:pt x="11506325" y="485590"/>
                  <a:pt x="11615039" y="519854"/>
                  <a:pt x="11705219" y="578532"/>
                </a:cubicBezTo>
                <a:lnTo>
                  <a:pt x="11711288" y="583355"/>
                </a:lnTo>
                <a:lnTo>
                  <a:pt x="11711288" y="1476240"/>
                </a:lnTo>
                <a:lnTo>
                  <a:pt x="11705219" y="1481062"/>
                </a:lnTo>
                <a:cubicBezTo>
                  <a:pt x="11615039" y="1539741"/>
                  <a:pt x="11506325" y="1574004"/>
                  <a:pt x="11389302" y="1574004"/>
                </a:cubicBezTo>
                <a:cubicBezTo>
                  <a:pt x="11194264" y="1574004"/>
                  <a:pt x="11022306" y="1478829"/>
                  <a:pt x="10920765" y="1334069"/>
                </a:cubicBezTo>
                <a:lnTo>
                  <a:pt x="10884716" y="1270102"/>
                </a:lnTo>
                <a:lnTo>
                  <a:pt x="10814756" y="1325696"/>
                </a:lnTo>
                <a:cubicBezTo>
                  <a:pt x="10694660" y="1403841"/>
                  <a:pt x="10549882" y="1449470"/>
                  <a:pt x="10394040" y="1449470"/>
                </a:cubicBezTo>
                <a:cubicBezTo>
                  <a:pt x="10342092" y="1449470"/>
                  <a:pt x="10291374" y="1444400"/>
                  <a:pt x="10242390" y="1434746"/>
                </a:cubicBezTo>
                <a:lnTo>
                  <a:pt x="10167885" y="1412471"/>
                </a:lnTo>
                <a:lnTo>
                  <a:pt x="10141694" y="1458946"/>
                </a:lnTo>
                <a:cubicBezTo>
                  <a:pt x="10006469" y="1651727"/>
                  <a:pt x="9777468" y="1778475"/>
                  <a:pt x="9517730" y="1778475"/>
                </a:cubicBezTo>
                <a:cubicBezTo>
                  <a:pt x="9361887" y="1778475"/>
                  <a:pt x="9217110" y="1732846"/>
                  <a:pt x="9097014" y="1654702"/>
                </a:cubicBezTo>
                <a:lnTo>
                  <a:pt x="9066729" y="1630635"/>
                </a:lnTo>
                <a:lnTo>
                  <a:pt x="8994278" y="1715209"/>
                </a:lnTo>
                <a:cubicBezTo>
                  <a:pt x="8877105" y="1828062"/>
                  <a:pt x="8715233" y="1897863"/>
                  <a:pt x="8536434" y="1897863"/>
                </a:cubicBezTo>
                <a:cubicBezTo>
                  <a:pt x="8357635" y="1897863"/>
                  <a:pt x="8195763" y="1828062"/>
                  <a:pt x="8078590" y="1715209"/>
                </a:cubicBezTo>
                <a:lnTo>
                  <a:pt x="8066112" y="1700643"/>
                </a:lnTo>
                <a:lnTo>
                  <a:pt x="8070847" y="1745886"/>
                </a:lnTo>
                <a:cubicBezTo>
                  <a:pt x="8070847" y="2121130"/>
                  <a:pt x="7774748" y="2429766"/>
                  <a:pt x="7395308" y="2466880"/>
                </a:cubicBezTo>
                <a:lnTo>
                  <a:pt x="7342946" y="2469426"/>
                </a:lnTo>
                <a:lnTo>
                  <a:pt x="7306912" y="2533366"/>
                </a:lnTo>
                <a:lnTo>
                  <a:pt x="7253266" y="2600767"/>
                </a:lnTo>
                <a:lnTo>
                  <a:pt x="6112631" y="2600767"/>
                </a:lnTo>
                <a:lnTo>
                  <a:pt x="6058984" y="2533366"/>
                </a:lnTo>
                <a:lnTo>
                  <a:pt x="5996805" y="2423033"/>
                </a:lnTo>
                <a:lnTo>
                  <a:pt x="5897525" y="2501927"/>
                </a:lnTo>
                <a:cubicBezTo>
                  <a:pt x="5837478" y="2540999"/>
                  <a:pt x="5771259" y="2571943"/>
                  <a:pt x="5700574" y="2593118"/>
                </a:cubicBezTo>
                <a:lnTo>
                  <a:pt x="5666110" y="2600767"/>
                </a:lnTo>
                <a:lnTo>
                  <a:pt x="5291012" y="2600767"/>
                </a:lnTo>
                <a:lnTo>
                  <a:pt x="5183912" y="2568747"/>
                </a:lnTo>
                <a:lnTo>
                  <a:pt x="5086078" y="2517601"/>
                </a:lnTo>
                <a:lnTo>
                  <a:pt x="5077373" y="2600767"/>
                </a:lnTo>
                <a:lnTo>
                  <a:pt x="3594217" y="2600767"/>
                </a:lnTo>
                <a:lnTo>
                  <a:pt x="3583320" y="2496656"/>
                </a:lnTo>
                <a:lnTo>
                  <a:pt x="3583955" y="2490597"/>
                </a:lnTo>
                <a:lnTo>
                  <a:pt x="3538978" y="2486230"/>
                </a:lnTo>
                <a:cubicBezTo>
                  <a:pt x="3434909" y="2465720"/>
                  <a:pt x="3341891" y="2415991"/>
                  <a:pt x="3269566" y="2346333"/>
                </a:cubicBezTo>
                <a:lnTo>
                  <a:pt x="3226617" y="2296198"/>
                </a:lnTo>
                <a:lnTo>
                  <a:pt x="3213705" y="2336263"/>
                </a:lnTo>
                <a:cubicBezTo>
                  <a:pt x="3170845" y="2433860"/>
                  <a:pt x="3106431" y="2520538"/>
                  <a:pt x="3026210" y="2590761"/>
                </a:cubicBezTo>
                <a:lnTo>
                  <a:pt x="3012988" y="2600767"/>
                </a:lnTo>
                <a:lnTo>
                  <a:pt x="2030435" y="2600767"/>
                </a:lnTo>
                <a:lnTo>
                  <a:pt x="1987629" y="2566751"/>
                </a:lnTo>
                <a:cubicBezTo>
                  <a:pt x="1851385" y="2435530"/>
                  <a:pt x="1767116" y="2254249"/>
                  <a:pt x="1767116" y="2054012"/>
                </a:cubicBezTo>
                <a:cubicBezTo>
                  <a:pt x="1767116" y="1653538"/>
                  <a:pt x="2104190" y="1328890"/>
                  <a:pt x="2519993" y="1328890"/>
                </a:cubicBezTo>
                <a:cubicBezTo>
                  <a:pt x="2779869" y="1328890"/>
                  <a:pt x="3008992" y="1455706"/>
                  <a:pt x="3144289" y="1648590"/>
                </a:cubicBezTo>
                <a:lnTo>
                  <a:pt x="3187881" y="1725941"/>
                </a:lnTo>
                <a:lnTo>
                  <a:pt x="3204496" y="1696460"/>
                </a:lnTo>
                <a:cubicBezTo>
                  <a:pt x="3300259" y="1559937"/>
                  <a:pt x="3462432" y="1470177"/>
                  <a:pt x="3646373" y="1470177"/>
                </a:cubicBezTo>
                <a:cubicBezTo>
                  <a:pt x="3867099" y="1470177"/>
                  <a:pt x="4056485" y="1599431"/>
                  <a:pt x="4137381" y="1783641"/>
                </a:cubicBezTo>
                <a:lnTo>
                  <a:pt x="4142373" y="1799134"/>
                </a:lnTo>
                <a:lnTo>
                  <a:pt x="4184146" y="1786645"/>
                </a:lnTo>
                <a:cubicBezTo>
                  <a:pt x="4233130" y="1776991"/>
                  <a:pt x="4283848" y="1771921"/>
                  <a:pt x="4335795" y="1771921"/>
                </a:cubicBezTo>
                <a:cubicBezTo>
                  <a:pt x="4439690" y="1771921"/>
                  <a:pt x="4538667" y="1792201"/>
                  <a:pt x="4628692" y="1828875"/>
                </a:cubicBezTo>
                <a:lnTo>
                  <a:pt x="4726528" y="1880020"/>
                </a:lnTo>
                <a:lnTo>
                  <a:pt x="4739622" y="1754906"/>
                </a:lnTo>
                <a:cubicBezTo>
                  <a:pt x="4809788" y="1424656"/>
                  <a:pt x="5113178" y="1176230"/>
                  <a:pt x="5476809" y="1176230"/>
                </a:cubicBezTo>
                <a:cubicBezTo>
                  <a:pt x="5736548" y="1176230"/>
                  <a:pt x="5965548" y="1302978"/>
                  <a:pt x="6100773" y="1495759"/>
                </a:cubicBezTo>
                <a:lnTo>
                  <a:pt x="6163704" y="1607424"/>
                </a:lnTo>
                <a:lnTo>
                  <a:pt x="6225521" y="1552662"/>
                </a:lnTo>
                <a:cubicBezTo>
                  <a:pt x="6333152" y="1473185"/>
                  <a:pt x="6463723" y="1421085"/>
                  <a:pt x="6606012" y="1407167"/>
                </a:cubicBezTo>
                <a:lnTo>
                  <a:pt x="6658374" y="1404620"/>
                </a:lnTo>
                <a:lnTo>
                  <a:pt x="6694408" y="1340680"/>
                </a:lnTo>
                <a:cubicBezTo>
                  <a:pt x="6829634" y="1147899"/>
                  <a:pt x="7058635" y="1021151"/>
                  <a:pt x="7318372" y="1021151"/>
                </a:cubicBezTo>
                <a:cubicBezTo>
                  <a:pt x="7526162" y="1021151"/>
                  <a:pt x="7714281" y="1102270"/>
                  <a:pt x="7850452" y="1233421"/>
                </a:cubicBezTo>
                <a:lnTo>
                  <a:pt x="7889435" y="1278927"/>
                </a:lnTo>
                <a:lnTo>
                  <a:pt x="7888945" y="1274243"/>
                </a:lnTo>
                <a:cubicBezTo>
                  <a:pt x="7888945" y="929827"/>
                  <a:pt x="8178836" y="650623"/>
                  <a:pt x="8536434" y="650623"/>
                </a:cubicBezTo>
                <a:cubicBezTo>
                  <a:pt x="8625833" y="650623"/>
                  <a:pt x="8711001" y="668073"/>
                  <a:pt x="8788466" y="699630"/>
                </a:cubicBezTo>
                <a:lnTo>
                  <a:pt x="8847560" y="730523"/>
                </a:lnTo>
                <a:lnTo>
                  <a:pt x="8893766" y="648534"/>
                </a:lnTo>
                <a:cubicBezTo>
                  <a:pt x="9028991" y="455753"/>
                  <a:pt x="9257993" y="329005"/>
                  <a:pt x="9517730" y="329005"/>
                </a:cubicBezTo>
                <a:cubicBezTo>
                  <a:pt x="9569678" y="329005"/>
                  <a:pt x="9620396" y="334075"/>
                  <a:pt x="9669380" y="343729"/>
                </a:cubicBezTo>
                <a:lnTo>
                  <a:pt x="9743884" y="366004"/>
                </a:lnTo>
                <a:lnTo>
                  <a:pt x="9770076" y="319529"/>
                </a:lnTo>
                <a:cubicBezTo>
                  <a:pt x="9905301" y="126748"/>
                  <a:pt x="10134302" y="0"/>
                  <a:pt x="10394040" y="0"/>
                </a:cubicBezTo>
                <a:close/>
              </a:path>
            </a:pathLst>
          </a:custGeom>
          <a:solidFill>
            <a:srgbClr val="239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userDrawn="1"/>
        </p:nvSpPr>
        <p:spPr>
          <a:xfrm>
            <a:off x="477886" y="4257233"/>
            <a:ext cx="11711288" cy="2600767"/>
          </a:xfrm>
          <a:custGeom>
            <a:avLst/>
            <a:gdLst>
              <a:gd name="connsiteX0" fmla="*/ 532885 w 11711288"/>
              <a:gd name="connsiteY0" fmla="*/ 1445270 h 2600767"/>
              <a:gd name="connsiteX1" fmla="*/ 1065770 w 11711288"/>
              <a:gd name="connsiteY1" fmla="*/ 1958510 h 2600767"/>
              <a:gd name="connsiteX2" fmla="*/ 532885 w 11711288"/>
              <a:gd name="connsiteY2" fmla="*/ 2471750 h 2600767"/>
              <a:gd name="connsiteX3" fmla="*/ 0 w 11711288"/>
              <a:gd name="connsiteY3" fmla="*/ 1958510 h 2600767"/>
              <a:gd name="connsiteX4" fmla="*/ 532885 w 11711288"/>
              <a:gd name="connsiteY4" fmla="*/ 1445270 h 2600767"/>
              <a:gd name="connsiteX5" fmla="*/ 10394040 w 11711288"/>
              <a:gd name="connsiteY5" fmla="*/ 0 h 2600767"/>
              <a:gd name="connsiteX6" fmla="*/ 11087382 w 11711288"/>
              <a:gd name="connsiteY6" fmla="*/ 442635 h 2600767"/>
              <a:gd name="connsiteX7" fmla="*/ 11122847 w 11711288"/>
              <a:gd name="connsiteY7" fmla="*/ 552674 h 2600767"/>
              <a:gd name="connsiteX8" fmla="*/ 11169364 w 11711288"/>
              <a:gd name="connsiteY8" fmla="*/ 528356 h 2600767"/>
              <a:gd name="connsiteX9" fmla="*/ 11389302 w 11711288"/>
              <a:gd name="connsiteY9" fmla="*/ 485590 h 2600767"/>
              <a:gd name="connsiteX10" fmla="*/ 11705219 w 11711288"/>
              <a:gd name="connsiteY10" fmla="*/ 578532 h 2600767"/>
              <a:gd name="connsiteX11" fmla="*/ 11711288 w 11711288"/>
              <a:gd name="connsiteY11" fmla="*/ 583355 h 2600767"/>
              <a:gd name="connsiteX12" fmla="*/ 11711288 w 11711288"/>
              <a:gd name="connsiteY12" fmla="*/ 1476240 h 2600767"/>
              <a:gd name="connsiteX13" fmla="*/ 11705219 w 11711288"/>
              <a:gd name="connsiteY13" fmla="*/ 1481062 h 2600767"/>
              <a:gd name="connsiteX14" fmla="*/ 11389302 w 11711288"/>
              <a:gd name="connsiteY14" fmla="*/ 1574004 h 2600767"/>
              <a:gd name="connsiteX15" fmla="*/ 10920765 w 11711288"/>
              <a:gd name="connsiteY15" fmla="*/ 1334069 h 2600767"/>
              <a:gd name="connsiteX16" fmla="*/ 10884716 w 11711288"/>
              <a:gd name="connsiteY16" fmla="*/ 1270102 h 2600767"/>
              <a:gd name="connsiteX17" fmla="*/ 10814756 w 11711288"/>
              <a:gd name="connsiteY17" fmla="*/ 1325696 h 2600767"/>
              <a:gd name="connsiteX18" fmla="*/ 10394040 w 11711288"/>
              <a:gd name="connsiteY18" fmla="*/ 1449470 h 2600767"/>
              <a:gd name="connsiteX19" fmla="*/ 10242390 w 11711288"/>
              <a:gd name="connsiteY19" fmla="*/ 1434746 h 2600767"/>
              <a:gd name="connsiteX20" fmla="*/ 10167885 w 11711288"/>
              <a:gd name="connsiteY20" fmla="*/ 1412471 h 2600767"/>
              <a:gd name="connsiteX21" fmla="*/ 10141694 w 11711288"/>
              <a:gd name="connsiteY21" fmla="*/ 1458946 h 2600767"/>
              <a:gd name="connsiteX22" fmla="*/ 9517730 w 11711288"/>
              <a:gd name="connsiteY22" fmla="*/ 1778475 h 2600767"/>
              <a:gd name="connsiteX23" fmla="*/ 9097014 w 11711288"/>
              <a:gd name="connsiteY23" fmla="*/ 1654702 h 2600767"/>
              <a:gd name="connsiteX24" fmla="*/ 9066729 w 11711288"/>
              <a:gd name="connsiteY24" fmla="*/ 1630635 h 2600767"/>
              <a:gd name="connsiteX25" fmla="*/ 8994278 w 11711288"/>
              <a:gd name="connsiteY25" fmla="*/ 1715209 h 2600767"/>
              <a:gd name="connsiteX26" fmla="*/ 8536434 w 11711288"/>
              <a:gd name="connsiteY26" fmla="*/ 1897863 h 2600767"/>
              <a:gd name="connsiteX27" fmla="*/ 8078590 w 11711288"/>
              <a:gd name="connsiteY27" fmla="*/ 1715209 h 2600767"/>
              <a:gd name="connsiteX28" fmla="*/ 8066112 w 11711288"/>
              <a:gd name="connsiteY28" fmla="*/ 1700643 h 2600767"/>
              <a:gd name="connsiteX29" fmla="*/ 8070847 w 11711288"/>
              <a:gd name="connsiteY29" fmla="*/ 1745886 h 2600767"/>
              <a:gd name="connsiteX30" fmla="*/ 7395308 w 11711288"/>
              <a:gd name="connsiteY30" fmla="*/ 2466880 h 2600767"/>
              <a:gd name="connsiteX31" fmla="*/ 7342946 w 11711288"/>
              <a:gd name="connsiteY31" fmla="*/ 2469426 h 2600767"/>
              <a:gd name="connsiteX32" fmla="*/ 7306912 w 11711288"/>
              <a:gd name="connsiteY32" fmla="*/ 2533366 h 2600767"/>
              <a:gd name="connsiteX33" fmla="*/ 7253266 w 11711288"/>
              <a:gd name="connsiteY33" fmla="*/ 2600767 h 2600767"/>
              <a:gd name="connsiteX34" fmla="*/ 6112631 w 11711288"/>
              <a:gd name="connsiteY34" fmla="*/ 2600767 h 2600767"/>
              <a:gd name="connsiteX35" fmla="*/ 6058984 w 11711288"/>
              <a:gd name="connsiteY35" fmla="*/ 2533366 h 2600767"/>
              <a:gd name="connsiteX36" fmla="*/ 5996805 w 11711288"/>
              <a:gd name="connsiteY36" fmla="*/ 2423033 h 2600767"/>
              <a:gd name="connsiteX37" fmla="*/ 5897525 w 11711288"/>
              <a:gd name="connsiteY37" fmla="*/ 2501927 h 2600767"/>
              <a:gd name="connsiteX38" fmla="*/ 5700574 w 11711288"/>
              <a:gd name="connsiteY38" fmla="*/ 2593118 h 2600767"/>
              <a:gd name="connsiteX39" fmla="*/ 5666110 w 11711288"/>
              <a:gd name="connsiteY39" fmla="*/ 2600767 h 2600767"/>
              <a:gd name="connsiteX40" fmla="*/ 5291012 w 11711288"/>
              <a:gd name="connsiteY40" fmla="*/ 2600767 h 2600767"/>
              <a:gd name="connsiteX41" fmla="*/ 5183912 w 11711288"/>
              <a:gd name="connsiteY41" fmla="*/ 2568747 h 2600767"/>
              <a:gd name="connsiteX42" fmla="*/ 5086078 w 11711288"/>
              <a:gd name="connsiteY42" fmla="*/ 2517601 h 2600767"/>
              <a:gd name="connsiteX43" fmla="*/ 5077373 w 11711288"/>
              <a:gd name="connsiteY43" fmla="*/ 2600767 h 2600767"/>
              <a:gd name="connsiteX44" fmla="*/ 3594217 w 11711288"/>
              <a:gd name="connsiteY44" fmla="*/ 2600767 h 2600767"/>
              <a:gd name="connsiteX45" fmla="*/ 3583320 w 11711288"/>
              <a:gd name="connsiteY45" fmla="*/ 2496656 h 2600767"/>
              <a:gd name="connsiteX46" fmla="*/ 3583955 w 11711288"/>
              <a:gd name="connsiteY46" fmla="*/ 2490597 h 2600767"/>
              <a:gd name="connsiteX47" fmla="*/ 3538978 w 11711288"/>
              <a:gd name="connsiteY47" fmla="*/ 2486230 h 2600767"/>
              <a:gd name="connsiteX48" fmla="*/ 3269566 w 11711288"/>
              <a:gd name="connsiteY48" fmla="*/ 2346333 h 2600767"/>
              <a:gd name="connsiteX49" fmla="*/ 3226617 w 11711288"/>
              <a:gd name="connsiteY49" fmla="*/ 2296198 h 2600767"/>
              <a:gd name="connsiteX50" fmla="*/ 3213705 w 11711288"/>
              <a:gd name="connsiteY50" fmla="*/ 2336263 h 2600767"/>
              <a:gd name="connsiteX51" fmla="*/ 3026210 w 11711288"/>
              <a:gd name="connsiteY51" fmla="*/ 2590761 h 2600767"/>
              <a:gd name="connsiteX52" fmla="*/ 3012988 w 11711288"/>
              <a:gd name="connsiteY52" fmla="*/ 2600767 h 2600767"/>
              <a:gd name="connsiteX53" fmla="*/ 2030435 w 11711288"/>
              <a:gd name="connsiteY53" fmla="*/ 2600767 h 2600767"/>
              <a:gd name="connsiteX54" fmla="*/ 1987629 w 11711288"/>
              <a:gd name="connsiteY54" fmla="*/ 2566751 h 2600767"/>
              <a:gd name="connsiteX55" fmla="*/ 1767116 w 11711288"/>
              <a:gd name="connsiteY55" fmla="*/ 2054012 h 2600767"/>
              <a:gd name="connsiteX56" fmla="*/ 2519993 w 11711288"/>
              <a:gd name="connsiteY56" fmla="*/ 1328890 h 2600767"/>
              <a:gd name="connsiteX57" fmla="*/ 3144289 w 11711288"/>
              <a:gd name="connsiteY57" fmla="*/ 1648590 h 2600767"/>
              <a:gd name="connsiteX58" fmla="*/ 3187881 w 11711288"/>
              <a:gd name="connsiteY58" fmla="*/ 1725941 h 2600767"/>
              <a:gd name="connsiteX59" fmla="*/ 3204496 w 11711288"/>
              <a:gd name="connsiteY59" fmla="*/ 1696460 h 2600767"/>
              <a:gd name="connsiteX60" fmla="*/ 3646373 w 11711288"/>
              <a:gd name="connsiteY60" fmla="*/ 1470177 h 2600767"/>
              <a:gd name="connsiteX61" fmla="*/ 4137381 w 11711288"/>
              <a:gd name="connsiteY61" fmla="*/ 1783641 h 2600767"/>
              <a:gd name="connsiteX62" fmla="*/ 4142373 w 11711288"/>
              <a:gd name="connsiteY62" fmla="*/ 1799134 h 2600767"/>
              <a:gd name="connsiteX63" fmla="*/ 4184146 w 11711288"/>
              <a:gd name="connsiteY63" fmla="*/ 1786645 h 2600767"/>
              <a:gd name="connsiteX64" fmla="*/ 4335795 w 11711288"/>
              <a:gd name="connsiteY64" fmla="*/ 1771921 h 2600767"/>
              <a:gd name="connsiteX65" fmla="*/ 4628692 w 11711288"/>
              <a:gd name="connsiteY65" fmla="*/ 1828875 h 2600767"/>
              <a:gd name="connsiteX66" fmla="*/ 4726528 w 11711288"/>
              <a:gd name="connsiteY66" fmla="*/ 1880020 h 2600767"/>
              <a:gd name="connsiteX67" fmla="*/ 4739622 w 11711288"/>
              <a:gd name="connsiteY67" fmla="*/ 1754906 h 2600767"/>
              <a:gd name="connsiteX68" fmla="*/ 5476809 w 11711288"/>
              <a:gd name="connsiteY68" fmla="*/ 1176230 h 2600767"/>
              <a:gd name="connsiteX69" fmla="*/ 6100773 w 11711288"/>
              <a:gd name="connsiteY69" fmla="*/ 1495759 h 2600767"/>
              <a:gd name="connsiteX70" fmla="*/ 6163704 w 11711288"/>
              <a:gd name="connsiteY70" fmla="*/ 1607424 h 2600767"/>
              <a:gd name="connsiteX71" fmla="*/ 6225521 w 11711288"/>
              <a:gd name="connsiteY71" fmla="*/ 1552662 h 2600767"/>
              <a:gd name="connsiteX72" fmla="*/ 6606012 w 11711288"/>
              <a:gd name="connsiteY72" fmla="*/ 1407167 h 2600767"/>
              <a:gd name="connsiteX73" fmla="*/ 6658374 w 11711288"/>
              <a:gd name="connsiteY73" fmla="*/ 1404620 h 2600767"/>
              <a:gd name="connsiteX74" fmla="*/ 6694408 w 11711288"/>
              <a:gd name="connsiteY74" fmla="*/ 1340680 h 2600767"/>
              <a:gd name="connsiteX75" fmla="*/ 7318372 w 11711288"/>
              <a:gd name="connsiteY75" fmla="*/ 1021151 h 2600767"/>
              <a:gd name="connsiteX76" fmla="*/ 7850452 w 11711288"/>
              <a:gd name="connsiteY76" fmla="*/ 1233421 h 2600767"/>
              <a:gd name="connsiteX77" fmla="*/ 7889435 w 11711288"/>
              <a:gd name="connsiteY77" fmla="*/ 1278927 h 2600767"/>
              <a:gd name="connsiteX78" fmla="*/ 7888945 w 11711288"/>
              <a:gd name="connsiteY78" fmla="*/ 1274243 h 2600767"/>
              <a:gd name="connsiteX79" fmla="*/ 8536434 w 11711288"/>
              <a:gd name="connsiteY79" fmla="*/ 650623 h 2600767"/>
              <a:gd name="connsiteX80" fmla="*/ 8788466 w 11711288"/>
              <a:gd name="connsiteY80" fmla="*/ 699630 h 2600767"/>
              <a:gd name="connsiteX81" fmla="*/ 8847560 w 11711288"/>
              <a:gd name="connsiteY81" fmla="*/ 730523 h 2600767"/>
              <a:gd name="connsiteX82" fmla="*/ 8893766 w 11711288"/>
              <a:gd name="connsiteY82" fmla="*/ 648534 h 2600767"/>
              <a:gd name="connsiteX83" fmla="*/ 9517730 w 11711288"/>
              <a:gd name="connsiteY83" fmla="*/ 329005 h 2600767"/>
              <a:gd name="connsiteX84" fmla="*/ 9669380 w 11711288"/>
              <a:gd name="connsiteY84" fmla="*/ 343729 h 2600767"/>
              <a:gd name="connsiteX85" fmla="*/ 9743884 w 11711288"/>
              <a:gd name="connsiteY85" fmla="*/ 366004 h 2600767"/>
              <a:gd name="connsiteX86" fmla="*/ 9770076 w 11711288"/>
              <a:gd name="connsiteY86" fmla="*/ 319529 h 2600767"/>
              <a:gd name="connsiteX87" fmla="*/ 10394040 w 11711288"/>
              <a:gd name="connsiteY87" fmla="*/ 0 h 26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11288" h="2600767">
                <a:moveTo>
                  <a:pt x="532885" y="1445270"/>
                </a:moveTo>
                <a:cubicBezTo>
                  <a:pt x="827189" y="1445270"/>
                  <a:pt x="1065770" y="1675055"/>
                  <a:pt x="1065770" y="1958510"/>
                </a:cubicBezTo>
                <a:cubicBezTo>
                  <a:pt x="1065770" y="2241965"/>
                  <a:pt x="827189" y="2471750"/>
                  <a:pt x="532885" y="2471750"/>
                </a:cubicBezTo>
                <a:cubicBezTo>
                  <a:pt x="238581" y="2471750"/>
                  <a:pt x="0" y="2241965"/>
                  <a:pt x="0" y="1958510"/>
                </a:cubicBezTo>
                <a:cubicBezTo>
                  <a:pt x="0" y="1675055"/>
                  <a:pt x="238581" y="1445270"/>
                  <a:pt x="532885" y="1445270"/>
                </a:cubicBezTo>
                <a:close/>
                <a:moveTo>
                  <a:pt x="10394040" y="0"/>
                </a:moveTo>
                <a:cubicBezTo>
                  <a:pt x="10705725" y="0"/>
                  <a:pt x="10973150" y="182517"/>
                  <a:pt x="11087382" y="442635"/>
                </a:cubicBezTo>
                <a:lnTo>
                  <a:pt x="11122847" y="552674"/>
                </a:lnTo>
                <a:lnTo>
                  <a:pt x="11169364" y="528356"/>
                </a:lnTo>
                <a:cubicBezTo>
                  <a:pt x="11236964" y="500818"/>
                  <a:pt x="11311287" y="485590"/>
                  <a:pt x="11389302" y="485590"/>
                </a:cubicBezTo>
                <a:cubicBezTo>
                  <a:pt x="11506325" y="485590"/>
                  <a:pt x="11615039" y="519854"/>
                  <a:pt x="11705219" y="578532"/>
                </a:cubicBezTo>
                <a:lnTo>
                  <a:pt x="11711288" y="583355"/>
                </a:lnTo>
                <a:lnTo>
                  <a:pt x="11711288" y="1476240"/>
                </a:lnTo>
                <a:lnTo>
                  <a:pt x="11705219" y="1481062"/>
                </a:lnTo>
                <a:cubicBezTo>
                  <a:pt x="11615039" y="1539741"/>
                  <a:pt x="11506325" y="1574004"/>
                  <a:pt x="11389302" y="1574004"/>
                </a:cubicBezTo>
                <a:cubicBezTo>
                  <a:pt x="11194264" y="1574004"/>
                  <a:pt x="11022306" y="1478829"/>
                  <a:pt x="10920765" y="1334069"/>
                </a:cubicBezTo>
                <a:lnTo>
                  <a:pt x="10884716" y="1270102"/>
                </a:lnTo>
                <a:lnTo>
                  <a:pt x="10814756" y="1325696"/>
                </a:lnTo>
                <a:cubicBezTo>
                  <a:pt x="10694660" y="1403841"/>
                  <a:pt x="10549882" y="1449470"/>
                  <a:pt x="10394040" y="1449470"/>
                </a:cubicBezTo>
                <a:cubicBezTo>
                  <a:pt x="10342092" y="1449470"/>
                  <a:pt x="10291374" y="1444400"/>
                  <a:pt x="10242390" y="1434746"/>
                </a:cubicBezTo>
                <a:lnTo>
                  <a:pt x="10167885" y="1412471"/>
                </a:lnTo>
                <a:lnTo>
                  <a:pt x="10141694" y="1458946"/>
                </a:lnTo>
                <a:cubicBezTo>
                  <a:pt x="10006469" y="1651727"/>
                  <a:pt x="9777468" y="1778475"/>
                  <a:pt x="9517730" y="1778475"/>
                </a:cubicBezTo>
                <a:cubicBezTo>
                  <a:pt x="9361887" y="1778475"/>
                  <a:pt x="9217110" y="1732846"/>
                  <a:pt x="9097014" y="1654702"/>
                </a:cubicBezTo>
                <a:lnTo>
                  <a:pt x="9066729" y="1630635"/>
                </a:lnTo>
                <a:lnTo>
                  <a:pt x="8994278" y="1715209"/>
                </a:lnTo>
                <a:cubicBezTo>
                  <a:pt x="8877105" y="1828062"/>
                  <a:pt x="8715233" y="1897863"/>
                  <a:pt x="8536434" y="1897863"/>
                </a:cubicBezTo>
                <a:cubicBezTo>
                  <a:pt x="8357635" y="1897863"/>
                  <a:pt x="8195763" y="1828062"/>
                  <a:pt x="8078590" y="1715209"/>
                </a:cubicBezTo>
                <a:lnTo>
                  <a:pt x="8066112" y="1700643"/>
                </a:lnTo>
                <a:lnTo>
                  <a:pt x="8070847" y="1745886"/>
                </a:lnTo>
                <a:cubicBezTo>
                  <a:pt x="8070847" y="2121130"/>
                  <a:pt x="7774748" y="2429766"/>
                  <a:pt x="7395308" y="2466880"/>
                </a:cubicBezTo>
                <a:lnTo>
                  <a:pt x="7342946" y="2469426"/>
                </a:lnTo>
                <a:lnTo>
                  <a:pt x="7306912" y="2533366"/>
                </a:lnTo>
                <a:lnTo>
                  <a:pt x="7253266" y="2600767"/>
                </a:lnTo>
                <a:lnTo>
                  <a:pt x="6112631" y="2600767"/>
                </a:lnTo>
                <a:lnTo>
                  <a:pt x="6058984" y="2533366"/>
                </a:lnTo>
                <a:lnTo>
                  <a:pt x="5996805" y="2423033"/>
                </a:lnTo>
                <a:lnTo>
                  <a:pt x="5897525" y="2501927"/>
                </a:lnTo>
                <a:cubicBezTo>
                  <a:pt x="5837478" y="2540999"/>
                  <a:pt x="5771259" y="2571943"/>
                  <a:pt x="5700574" y="2593118"/>
                </a:cubicBezTo>
                <a:lnTo>
                  <a:pt x="5666110" y="2600767"/>
                </a:lnTo>
                <a:lnTo>
                  <a:pt x="5291012" y="2600767"/>
                </a:lnTo>
                <a:lnTo>
                  <a:pt x="5183912" y="2568747"/>
                </a:lnTo>
                <a:lnTo>
                  <a:pt x="5086078" y="2517601"/>
                </a:lnTo>
                <a:lnTo>
                  <a:pt x="5077373" y="2600767"/>
                </a:lnTo>
                <a:lnTo>
                  <a:pt x="3594217" y="2600767"/>
                </a:lnTo>
                <a:lnTo>
                  <a:pt x="3583320" y="2496656"/>
                </a:lnTo>
                <a:lnTo>
                  <a:pt x="3583955" y="2490597"/>
                </a:lnTo>
                <a:lnTo>
                  <a:pt x="3538978" y="2486230"/>
                </a:lnTo>
                <a:cubicBezTo>
                  <a:pt x="3434909" y="2465720"/>
                  <a:pt x="3341891" y="2415991"/>
                  <a:pt x="3269566" y="2346333"/>
                </a:cubicBezTo>
                <a:lnTo>
                  <a:pt x="3226617" y="2296198"/>
                </a:lnTo>
                <a:lnTo>
                  <a:pt x="3213705" y="2336263"/>
                </a:lnTo>
                <a:cubicBezTo>
                  <a:pt x="3170845" y="2433860"/>
                  <a:pt x="3106431" y="2520538"/>
                  <a:pt x="3026210" y="2590761"/>
                </a:cubicBezTo>
                <a:lnTo>
                  <a:pt x="3012988" y="2600767"/>
                </a:lnTo>
                <a:lnTo>
                  <a:pt x="2030435" y="2600767"/>
                </a:lnTo>
                <a:lnTo>
                  <a:pt x="1987629" y="2566751"/>
                </a:lnTo>
                <a:cubicBezTo>
                  <a:pt x="1851385" y="2435530"/>
                  <a:pt x="1767116" y="2254249"/>
                  <a:pt x="1767116" y="2054012"/>
                </a:cubicBezTo>
                <a:cubicBezTo>
                  <a:pt x="1767116" y="1653538"/>
                  <a:pt x="2104190" y="1328890"/>
                  <a:pt x="2519993" y="1328890"/>
                </a:cubicBezTo>
                <a:cubicBezTo>
                  <a:pt x="2779869" y="1328890"/>
                  <a:pt x="3008992" y="1455706"/>
                  <a:pt x="3144289" y="1648590"/>
                </a:cubicBezTo>
                <a:lnTo>
                  <a:pt x="3187881" y="1725941"/>
                </a:lnTo>
                <a:lnTo>
                  <a:pt x="3204496" y="1696460"/>
                </a:lnTo>
                <a:cubicBezTo>
                  <a:pt x="3300259" y="1559937"/>
                  <a:pt x="3462432" y="1470177"/>
                  <a:pt x="3646373" y="1470177"/>
                </a:cubicBezTo>
                <a:cubicBezTo>
                  <a:pt x="3867099" y="1470177"/>
                  <a:pt x="4056485" y="1599431"/>
                  <a:pt x="4137381" y="1783641"/>
                </a:cubicBezTo>
                <a:lnTo>
                  <a:pt x="4142373" y="1799134"/>
                </a:lnTo>
                <a:lnTo>
                  <a:pt x="4184146" y="1786645"/>
                </a:lnTo>
                <a:cubicBezTo>
                  <a:pt x="4233130" y="1776991"/>
                  <a:pt x="4283848" y="1771921"/>
                  <a:pt x="4335795" y="1771921"/>
                </a:cubicBezTo>
                <a:cubicBezTo>
                  <a:pt x="4439690" y="1771921"/>
                  <a:pt x="4538667" y="1792201"/>
                  <a:pt x="4628692" y="1828875"/>
                </a:cubicBezTo>
                <a:lnTo>
                  <a:pt x="4726528" y="1880020"/>
                </a:lnTo>
                <a:lnTo>
                  <a:pt x="4739622" y="1754906"/>
                </a:lnTo>
                <a:cubicBezTo>
                  <a:pt x="4809788" y="1424656"/>
                  <a:pt x="5113178" y="1176230"/>
                  <a:pt x="5476809" y="1176230"/>
                </a:cubicBezTo>
                <a:cubicBezTo>
                  <a:pt x="5736548" y="1176230"/>
                  <a:pt x="5965548" y="1302978"/>
                  <a:pt x="6100773" y="1495759"/>
                </a:cubicBezTo>
                <a:lnTo>
                  <a:pt x="6163704" y="1607424"/>
                </a:lnTo>
                <a:lnTo>
                  <a:pt x="6225521" y="1552662"/>
                </a:lnTo>
                <a:cubicBezTo>
                  <a:pt x="6333152" y="1473185"/>
                  <a:pt x="6463723" y="1421085"/>
                  <a:pt x="6606012" y="1407167"/>
                </a:cubicBezTo>
                <a:lnTo>
                  <a:pt x="6658374" y="1404620"/>
                </a:lnTo>
                <a:lnTo>
                  <a:pt x="6694408" y="1340680"/>
                </a:lnTo>
                <a:cubicBezTo>
                  <a:pt x="6829634" y="1147899"/>
                  <a:pt x="7058635" y="1021151"/>
                  <a:pt x="7318372" y="1021151"/>
                </a:cubicBezTo>
                <a:cubicBezTo>
                  <a:pt x="7526162" y="1021151"/>
                  <a:pt x="7714281" y="1102270"/>
                  <a:pt x="7850452" y="1233421"/>
                </a:cubicBezTo>
                <a:lnTo>
                  <a:pt x="7889435" y="1278927"/>
                </a:lnTo>
                <a:lnTo>
                  <a:pt x="7888945" y="1274243"/>
                </a:lnTo>
                <a:cubicBezTo>
                  <a:pt x="7888945" y="929827"/>
                  <a:pt x="8178836" y="650623"/>
                  <a:pt x="8536434" y="650623"/>
                </a:cubicBezTo>
                <a:cubicBezTo>
                  <a:pt x="8625833" y="650623"/>
                  <a:pt x="8711001" y="668073"/>
                  <a:pt x="8788466" y="699630"/>
                </a:cubicBezTo>
                <a:lnTo>
                  <a:pt x="8847560" y="730523"/>
                </a:lnTo>
                <a:lnTo>
                  <a:pt x="8893766" y="648534"/>
                </a:lnTo>
                <a:cubicBezTo>
                  <a:pt x="9028991" y="455753"/>
                  <a:pt x="9257993" y="329005"/>
                  <a:pt x="9517730" y="329005"/>
                </a:cubicBezTo>
                <a:cubicBezTo>
                  <a:pt x="9569678" y="329005"/>
                  <a:pt x="9620396" y="334075"/>
                  <a:pt x="9669380" y="343729"/>
                </a:cubicBezTo>
                <a:lnTo>
                  <a:pt x="9743884" y="366004"/>
                </a:lnTo>
                <a:lnTo>
                  <a:pt x="9770076" y="319529"/>
                </a:lnTo>
                <a:cubicBezTo>
                  <a:pt x="9905301" y="126748"/>
                  <a:pt x="10134302" y="0"/>
                  <a:pt x="10394040" y="0"/>
                </a:cubicBezTo>
                <a:close/>
              </a:path>
            </a:pathLst>
          </a:custGeom>
          <a:solidFill>
            <a:srgbClr val="87D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p:cNvSpPr/>
          <p:nvPr userDrawn="1"/>
        </p:nvSpPr>
        <p:spPr>
          <a:xfrm>
            <a:off x="9760945" y="3317320"/>
            <a:ext cx="1635829" cy="3210480"/>
          </a:xfrm>
          <a:prstGeom prst="trapezoid">
            <a:avLst>
              <a:gd name="adj" fmla="val 319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userDrawn="1"/>
        </p:nvSpPr>
        <p:spPr>
          <a:xfrm>
            <a:off x="1147" y="4722746"/>
            <a:ext cx="12190853" cy="2135254"/>
          </a:xfrm>
          <a:custGeom>
            <a:avLst/>
            <a:gdLst>
              <a:gd name="connsiteX0" fmla="*/ 12190853 w 12190853"/>
              <a:gd name="connsiteY0" fmla="*/ 0 h 2135254"/>
              <a:gd name="connsiteX1" fmla="*/ 12190853 w 12190853"/>
              <a:gd name="connsiteY1" fmla="*/ 1232671 h 2135254"/>
              <a:gd name="connsiteX2" fmla="*/ 12190853 w 12190853"/>
              <a:gd name="connsiteY2" fmla="*/ 2135253 h 2135254"/>
              <a:gd name="connsiteX3" fmla="*/ 8538218 w 12190853"/>
              <a:gd name="connsiteY3" fmla="*/ 2135253 h 2135254"/>
              <a:gd name="connsiteX4" fmla="*/ 8538217 w 12190853"/>
              <a:gd name="connsiteY4" fmla="*/ 2135254 h 2135254"/>
              <a:gd name="connsiteX5" fmla="*/ 7559386 w 12190853"/>
              <a:gd name="connsiteY5" fmla="*/ 2135254 h 2135254"/>
              <a:gd name="connsiteX6" fmla="*/ 7559239 w 12190853"/>
              <a:gd name="connsiteY6" fmla="*/ 2135137 h 2135254"/>
              <a:gd name="connsiteX7" fmla="*/ 7559202 w 12190853"/>
              <a:gd name="connsiteY7" fmla="*/ 2135254 h 2135254"/>
              <a:gd name="connsiteX8" fmla="*/ 404105 w 12190853"/>
              <a:gd name="connsiteY8" fmla="*/ 2135254 h 2135254"/>
              <a:gd name="connsiteX9" fmla="*/ 191141 w 12190853"/>
              <a:gd name="connsiteY9" fmla="*/ 2135254 h 2135254"/>
              <a:gd name="connsiteX10" fmla="*/ 0 w 12190853"/>
              <a:gd name="connsiteY10" fmla="*/ 2135254 h 2135254"/>
              <a:gd name="connsiteX11" fmla="*/ 0 w 12190853"/>
              <a:gd name="connsiteY11" fmla="*/ 759101 h 2135254"/>
              <a:gd name="connsiteX12" fmla="*/ 18846 w 12190853"/>
              <a:gd name="connsiteY12" fmla="*/ 760703 h 2135254"/>
              <a:gd name="connsiteX13" fmla="*/ 622833 w 12190853"/>
              <a:gd name="connsiteY13" fmla="*/ 1328059 h 2135254"/>
              <a:gd name="connsiteX14" fmla="*/ 634538 w 12190853"/>
              <a:gd name="connsiteY14" fmla="*/ 1439894 h 2135254"/>
              <a:gd name="connsiteX15" fmla="*/ 734784 w 12190853"/>
              <a:gd name="connsiteY15" fmla="*/ 1387488 h 2135254"/>
              <a:gd name="connsiteX16" fmla="*/ 971235 w 12190853"/>
              <a:gd name="connsiteY16" fmla="*/ 1341510 h 2135254"/>
              <a:gd name="connsiteX17" fmla="*/ 1093660 w 12190853"/>
              <a:gd name="connsiteY17" fmla="*/ 1353397 h 2135254"/>
              <a:gd name="connsiteX18" fmla="*/ 1174763 w 12190853"/>
              <a:gd name="connsiteY18" fmla="*/ 1377644 h 2135254"/>
              <a:gd name="connsiteX19" fmla="*/ 1186547 w 12190853"/>
              <a:gd name="connsiteY19" fmla="*/ 1356734 h 2135254"/>
              <a:gd name="connsiteX20" fmla="*/ 1810511 w 12190853"/>
              <a:gd name="connsiteY20" fmla="*/ 1037205 h 2135254"/>
              <a:gd name="connsiteX21" fmla="*/ 2434476 w 12190853"/>
              <a:gd name="connsiteY21" fmla="*/ 1356734 h 2135254"/>
              <a:gd name="connsiteX22" fmla="*/ 2490172 w 12190853"/>
              <a:gd name="connsiteY22" fmla="*/ 1455565 h 2135254"/>
              <a:gd name="connsiteX23" fmla="*/ 2521596 w 12190853"/>
              <a:gd name="connsiteY23" fmla="*/ 1430595 h 2135254"/>
              <a:gd name="connsiteX24" fmla="*/ 2801827 w 12190853"/>
              <a:gd name="connsiteY24" fmla="*/ 1348151 h 2135254"/>
              <a:gd name="connsiteX25" fmla="*/ 3217441 w 12190853"/>
              <a:gd name="connsiteY25" fmla="*/ 1560985 h 2135254"/>
              <a:gd name="connsiteX26" fmla="*/ 3241880 w 12190853"/>
              <a:gd name="connsiteY26" fmla="*/ 1604352 h 2135254"/>
              <a:gd name="connsiteX27" fmla="*/ 3611243 w 12190853"/>
              <a:gd name="connsiteY27" fmla="*/ 1604352 h 2135254"/>
              <a:gd name="connsiteX28" fmla="*/ 3613999 w 12190853"/>
              <a:gd name="connsiteY28" fmla="*/ 1599461 h 2135254"/>
              <a:gd name="connsiteX29" fmla="*/ 4117715 w 12190853"/>
              <a:gd name="connsiteY29" fmla="*/ 1341510 h 2135254"/>
              <a:gd name="connsiteX30" fmla="*/ 4677439 w 12190853"/>
              <a:gd name="connsiteY30" fmla="*/ 1698843 h 2135254"/>
              <a:gd name="connsiteX31" fmla="*/ 4693938 w 12190853"/>
              <a:gd name="connsiteY31" fmla="*/ 1750031 h 2135254"/>
              <a:gd name="connsiteX32" fmla="*/ 4721097 w 12190853"/>
              <a:gd name="connsiteY32" fmla="*/ 1735833 h 2135254"/>
              <a:gd name="connsiteX33" fmla="*/ 4835124 w 12190853"/>
              <a:gd name="connsiteY33" fmla="*/ 1701742 h 2135254"/>
              <a:gd name="connsiteX34" fmla="*/ 4930624 w 12190853"/>
              <a:gd name="connsiteY34" fmla="*/ 1692469 h 2135254"/>
              <a:gd name="connsiteX35" fmla="*/ 4934733 w 12190853"/>
              <a:gd name="connsiteY35" fmla="*/ 1653211 h 2135254"/>
              <a:gd name="connsiteX36" fmla="*/ 5671919 w 12190853"/>
              <a:gd name="connsiteY36" fmla="*/ 1074535 h 2135254"/>
              <a:gd name="connsiteX37" fmla="*/ 6295883 w 12190853"/>
              <a:gd name="connsiteY37" fmla="*/ 1394064 h 2135254"/>
              <a:gd name="connsiteX38" fmla="*/ 6301547 w 12190853"/>
              <a:gd name="connsiteY38" fmla="*/ 1404117 h 2135254"/>
              <a:gd name="connsiteX39" fmla="*/ 6320448 w 12190853"/>
              <a:gd name="connsiteY39" fmla="*/ 1382055 h 2135254"/>
              <a:gd name="connsiteX40" fmla="*/ 6852528 w 12190853"/>
              <a:gd name="connsiteY40" fmla="*/ 1169785 h 2135254"/>
              <a:gd name="connsiteX41" fmla="*/ 7273244 w 12190853"/>
              <a:gd name="connsiteY41" fmla="*/ 1293559 h 2135254"/>
              <a:gd name="connsiteX42" fmla="*/ 7342091 w 12190853"/>
              <a:gd name="connsiteY42" fmla="*/ 1348269 h 2135254"/>
              <a:gd name="connsiteX43" fmla="*/ 7355460 w 12190853"/>
              <a:gd name="connsiteY43" fmla="*/ 1306786 h 2135254"/>
              <a:gd name="connsiteX44" fmla="*/ 8048802 w 12190853"/>
              <a:gd name="connsiteY44" fmla="*/ 864150 h 2135254"/>
              <a:gd name="connsiteX45" fmla="*/ 8119268 w 12190853"/>
              <a:gd name="connsiteY45" fmla="*/ 867577 h 2135254"/>
              <a:gd name="connsiteX46" fmla="*/ 8177314 w 12190853"/>
              <a:gd name="connsiteY46" fmla="*/ 764579 h 2135254"/>
              <a:gd name="connsiteX47" fmla="*/ 8801277 w 12190853"/>
              <a:gd name="connsiteY47" fmla="*/ 445050 h 2135254"/>
              <a:gd name="connsiteX48" fmla="*/ 9221993 w 12190853"/>
              <a:gd name="connsiteY48" fmla="*/ 568824 h 2135254"/>
              <a:gd name="connsiteX49" fmla="*/ 9308351 w 12190853"/>
              <a:gd name="connsiteY49" fmla="*/ 637449 h 2135254"/>
              <a:gd name="connsiteX50" fmla="*/ 9331316 w 12190853"/>
              <a:gd name="connsiteY50" fmla="*/ 624736 h 2135254"/>
              <a:gd name="connsiteX51" fmla="*/ 9657545 w 12190853"/>
              <a:gd name="connsiteY51" fmla="*/ 553269 h 2135254"/>
              <a:gd name="connsiteX52" fmla="*/ 10350887 w 12190853"/>
              <a:gd name="connsiteY52" fmla="*/ 995905 h 2135254"/>
              <a:gd name="connsiteX53" fmla="*/ 10387173 w 12190853"/>
              <a:gd name="connsiteY53" fmla="*/ 1108490 h 2135254"/>
              <a:gd name="connsiteX54" fmla="*/ 10674604 w 12190853"/>
              <a:gd name="connsiteY54" fmla="*/ 1108490 h 2135254"/>
              <a:gd name="connsiteX55" fmla="*/ 10659598 w 12190853"/>
              <a:gd name="connsiteY55" fmla="*/ 965120 h 2135254"/>
              <a:gd name="connsiteX56" fmla="*/ 11412073 w 12190853"/>
              <a:gd name="connsiteY56" fmla="*/ 240385 h 2135254"/>
              <a:gd name="connsiteX57" fmla="*/ 11832789 w 12190853"/>
              <a:gd name="connsiteY57" fmla="*/ 364159 h 2135254"/>
              <a:gd name="connsiteX58" fmla="*/ 11870500 w 12190853"/>
              <a:gd name="connsiteY58" fmla="*/ 394126 h 2135254"/>
              <a:gd name="connsiteX59" fmla="*/ 11889660 w 12190853"/>
              <a:gd name="connsiteY59" fmla="*/ 334676 h 2135254"/>
              <a:gd name="connsiteX60" fmla="*/ 12162286 w 12190853"/>
              <a:gd name="connsiteY60" fmla="*/ 15814 h 2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0853" h="2135254">
                <a:moveTo>
                  <a:pt x="12190853" y="0"/>
                </a:moveTo>
                <a:lnTo>
                  <a:pt x="12190853" y="1232671"/>
                </a:lnTo>
                <a:lnTo>
                  <a:pt x="12190853" y="2135253"/>
                </a:lnTo>
                <a:lnTo>
                  <a:pt x="8538218" y="2135253"/>
                </a:lnTo>
                <a:lnTo>
                  <a:pt x="8538217" y="2135254"/>
                </a:lnTo>
                <a:lnTo>
                  <a:pt x="7559386" y="2135254"/>
                </a:lnTo>
                <a:lnTo>
                  <a:pt x="7559239" y="2135137"/>
                </a:lnTo>
                <a:lnTo>
                  <a:pt x="7559202" y="2135254"/>
                </a:lnTo>
                <a:lnTo>
                  <a:pt x="404105" y="2135254"/>
                </a:lnTo>
                <a:lnTo>
                  <a:pt x="191141" y="2135254"/>
                </a:lnTo>
                <a:lnTo>
                  <a:pt x="0" y="2135254"/>
                </a:lnTo>
                <a:lnTo>
                  <a:pt x="0" y="759101"/>
                </a:lnTo>
                <a:lnTo>
                  <a:pt x="18846" y="760703"/>
                </a:lnTo>
                <a:cubicBezTo>
                  <a:pt x="321481" y="812768"/>
                  <a:pt x="561438" y="1039090"/>
                  <a:pt x="622833" y="1328059"/>
                </a:cubicBezTo>
                <a:lnTo>
                  <a:pt x="634538" y="1439894"/>
                </a:lnTo>
                <a:lnTo>
                  <a:pt x="734784" y="1387488"/>
                </a:lnTo>
                <a:cubicBezTo>
                  <a:pt x="807460" y="1357882"/>
                  <a:pt x="887363" y="1341510"/>
                  <a:pt x="971235" y="1341510"/>
                </a:cubicBezTo>
                <a:cubicBezTo>
                  <a:pt x="1013172" y="1341510"/>
                  <a:pt x="1054116" y="1345603"/>
                  <a:pt x="1093660" y="1353397"/>
                </a:cubicBezTo>
                <a:lnTo>
                  <a:pt x="1174763" y="1377644"/>
                </a:lnTo>
                <a:lnTo>
                  <a:pt x="1186547" y="1356734"/>
                </a:lnTo>
                <a:cubicBezTo>
                  <a:pt x="1321772" y="1163953"/>
                  <a:pt x="1550774" y="1037205"/>
                  <a:pt x="1810511" y="1037205"/>
                </a:cubicBezTo>
                <a:cubicBezTo>
                  <a:pt x="2070248" y="1037205"/>
                  <a:pt x="2299249" y="1163953"/>
                  <a:pt x="2434476" y="1356734"/>
                </a:cubicBezTo>
                <a:lnTo>
                  <a:pt x="2490172" y="1455565"/>
                </a:lnTo>
                <a:lnTo>
                  <a:pt x="2521596" y="1430595"/>
                </a:lnTo>
                <a:cubicBezTo>
                  <a:pt x="2601590" y="1378544"/>
                  <a:pt x="2698022" y="1348151"/>
                  <a:pt x="2801827" y="1348151"/>
                </a:cubicBezTo>
                <a:cubicBezTo>
                  <a:pt x="2974835" y="1348151"/>
                  <a:pt x="3127370" y="1432576"/>
                  <a:pt x="3217441" y="1560985"/>
                </a:cubicBezTo>
                <a:lnTo>
                  <a:pt x="3241880" y="1604352"/>
                </a:lnTo>
                <a:lnTo>
                  <a:pt x="3611243" y="1604352"/>
                </a:lnTo>
                <a:lnTo>
                  <a:pt x="3613999" y="1599461"/>
                </a:lnTo>
                <a:cubicBezTo>
                  <a:pt x="3723165" y="1443832"/>
                  <a:pt x="3908033" y="1341510"/>
                  <a:pt x="4117715" y="1341510"/>
                </a:cubicBezTo>
                <a:cubicBezTo>
                  <a:pt x="4369335" y="1341510"/>
                  <a:pt x="4585223" y="1488853"/>
                  <a:pt x="4677439" y="1698843"/>
                </a:cubicBezTo>
                <a:lnTo>
                  <a:pt x="4693938" y="1750031"/>
                </a:lnTo>
                <a:lnTo>
                  <a:pt x="4721097" y="1735833"/>
                </a:lnTo>
                <a:cubicBezTo>
                  <a:pt x="4757435" y="1721030"/>
                  <a:pt x="4795581" y="1709535"/>
                  <a:pt x="4835124" y="1701742"/>
                </a:cubicBezTo>
                <a:lnTo>
                  <a:pt x="4930624" y="1692469"/>
                </a:lnTo>
                <a:lnTo>
                  <a:pt x="4934733" y="1653211"/>
                </a:lnTo>
                <a:cubicBezTo>
                  <a:pt x="5004897" y="1322961"/>
                  <a:pt x="5308287" y="1074535"/>
                  <a:pt x="5671919" y="1074535"/>
                </a:cubicBezTo>
                <a:cubicBezTo>
                  <a:pt x="5931657" y="1074535"/>
                  <a:pt x="6160658" y="1201283"/>
                  <a:pt x="6295883" y="1394064"/>
                </a:cubicBezTo>
                <a:lnTo>
                  <a:pt x="6301547" y="1404117"/>
                </a:lnTo>
                <a:lnTo>
                  <a:pt x="6320448" y="1382055"/>
                </a:lnTo>
                <a:cubicBezTo>
                  <a:pt x="6456619" y="1250904"/>
                  <a:pt x="6644738" y="1169785"/>
                  <a:pt x="6852528" y="1169785"/>
                </a:cubicBezTo>
                <a:cubicBezTo>
                  <a:pt x="7008370" y="1169785"/>
                  <a:pt x="7153148" y="1215415"/>
                  <a:pt x="7273244" y="1293559"/>
                </a:cubicBezTo>
                <a:lnTo>
                  <a:pt x="7342091" y="1348269"/>
                </a:lnTo>
                <a:lnTo>
                  <a:pt x="7355460" y="1306786"/>
                </a:lnTo>
                <a:cubicBezTo>
                  <a:pt x="7469693" y="1046667"/>
                  <a:pt x="7737118" y="864150"/>
                  <a:pt x="8048802" y="864150"/>
                </a:cubicBezTo>
                <a:lnTo>
                  <a:pt x="8119268" y="867577"/>
                </a:lnTo>
                <a:lnTo>
                  <a:pt x="8177314" y="764579"/>
                </a:lnTo>
                <a:cubicBezTo>
                  <a:pt x="8312538" y="571798"/>
                  <a:pt x="8541540" y="445050"/>
                  <a:pt x="8801277" y="445050"/>
                </a:cubicBezTo>
                <a:cubicBezTo>
                  <a:pt x="8957120" y="445050"/>
                  <a:pt x="9101897" y="490680"/>
                  <a:pt x="9221993" y="568824"/>
                </a:cubicBezTo>
                <a:lnTo>
                  <a:pt x="9308351" y="637449"/>
                </a:lnTo>
                <a:lnTo>
                  <a:pt x="9331316" y="624736"/>
                </a:lnTo>
                <a:cubicBezTo>
                  <a:pt x="9430005" y="578936"/>
                  <a:pt x="9540663" y="553269"/>
                  <a:pt x="9657545" y="553269"/>
                </a:cubicBezTo>
                <a:cubicBezTo>
                  <a:pt x="9969230" y="553269"/>
                  <a:pt x="10236655" y="735786"/>
                  <a:pt x="10350887" y="995905"/>
                </a:cubicBezTo>
                <a:lnTo>
                  <a:pt x="10387173" y="1108490"/>
                </a:lnTo>
                <a:lnTo>
                  <a:pt x="10674604" y="1108490"/>
                </a:lnTo>
                <a:lnTo>
                  <a:pt x="10659598" y="965120"/>
                </a:lnTo>
                <a:cubicBezTo>
                  <a:pt x="10659598" y="564860"/>
                  <a:pt x="10996493" y="240385"/>
                  <a:pt x="11412073" y="240385"/>
                </a:cubicBezTo>
                <a:cubicBezTo>
                  <a:pt x="11567916" y="240385"/>
                  <a:pt x="11712693" y="286015"/>
                  <a:pt x="11832789" y="364159"/>
                </a:cubicBezTo>
                <a:lnTo>
                  <a:pt x="11870500" y="394126"/>
                </a:lnTo>
                <a:lnTo>
                  <a:pt x="11889660" y="334676"/>
                </a:lnTo>
                <a:cubicBezTo>
                  <a:pt x="11946776" y="204617"/>
                  <a:pt x="12042190" y="93958"/>
                  <a:pt x="12162286" y="1581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p:cNvSpPr/>
          <p:nvPr userDrawn="1"/>
        </p:nvSpPr>
        <p:spPr>
          <a:xfrm>
            <a:off x="10038653" y="3317320"/>
            <a:ext cx="1080413" cy="3540680"/>
          </a:xfrm>
          <a:prstGeom prst="trapezoid">
            <a:avLst>
              <a:gd name="adj" fmla="val 3198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en-US" smtClean="0"/>
              <a:t>Your Date Here</a:t>
            </a:r>
            <a:endParaRPr lang="en-US"/>
          </a:p>
        </p:txBody>
      </p:sp>
      <p:sp>
        <p:nvSpPr>
          <p:cNvPr id="5" name="Footer Placeholder 4"/>
          <p:cNvSpPr>
            <a:spLocks noGrp="1"/>
          </p:cNvSpPr>
          <p:nvPr>
            <p:ph type="ftr" sz="quarter" idx="11"/>
          </p:nvPr>
        </p:nvSpPr>
        <p:spPr/>
        <p:txBody>
          <a:bodyPr/>
          <a:lstStyle/>
          <a:p>
            <a:r>
              <a:rPr lang="en-US" smtClean="0"/>
              <a:t>Your Footer Here</a:t>
            </a:r>
            <a:endParaRPr lang="en-US"/>
          </a:p>
        </p:txBody>
      </p:sp>
      <p:sp>
        <p:nvSpPr>
          <p:cNvPr id="6" name="Slide Number Placeholder 5"/>
          <p:cNvSpPr>
            <a:spLocks noGrp="1"/>
          </p:cNvSpPr>
          <p:nvPr>
            <p:ph type="sldNum" sz="quarter" idx="12"/>
          </p:nvPr>
        </p:nvSpPr>
        <p:spPr>
          <a:xfrm>
            <a:off x="8610600" y="6356350"/>
            <a:ext cx="2287501" cy="365125"/>
          </a:xfrm>
        </p:spPr>
        <p:txBody>
          <a:bodyPr/>
          <a:lstStyle/>
          <a:p>
            <a:fld id="{FA3EE389-E41A-49AC-9975-3D3899FF737D}" type="slidenum">
              <a:rPr lang="en-US" smtClean="0"/>
              <a:t>‹#›</a:t>
            </a:fld>
            <a:endParaRPr lang="en-US"/>
          </a:p>
        </p:txBody>
      </p:sp>
      <p:grpSp>
        <p:nvGrpSpPr>
          <p:cNvPr id="53" name="Group 52"/>
          <p:cNvGrpSpPr/>
          <p:nvPr/>
        </p:nvGrpSpPr>
        <p:grpSpPr>
          <a:xfrm>
            <a:off x="10109092" y="3154563"/>
            <a:ext cx="942618" cy="223954"/>
            <a:chOff x="10109092" y="3159326"/>
            <a:chExt cx="942618" cy="223954"/>
          </a:xfrm>
        </p:grpSpPr>
        <p:sp>
          <p:nvSpPr>
            <p:cNvPr id="85" name="Freeform 84"/>
            <p:cNvSpPr/>
            <p:nvPr/>
          </p:nvSpPr>
          <p:spPr>
            <a:xfrm>
              <a:off x="10580400" y="3159326"/>
              <a:ext cx="471310" cy="223954"/>
            </a:xfrm>
            <a:custGeom>
              <a:avLst/>
              <a:gdLst>
                <a:gd name="connsiteX0" fmla="*/ 642814 w 642814"/>
                <a:gd name="connsiteY0" fmla="*/ 0 h 305448"/>
                <a:gd name="connsiteX1" fmla="*/ 546664 w 642814"/>
                <a:gd name="connsiteY1" fmla="*/ 191552 h 305448"/>
                <a:gd name="connsiteX2" fmla="*/ 477285 w 642814"/>
                <a:gd name="connsiteY2" fmla="*/ 221393 h 305448"/>
                <a:gd name="connsiteX3" fmla="*/ 163447 w 642814"/>
                <a:gd name="connsiteY3" fmla="*/ 295866 h 305448"/>
                <a:gd name="connsiteX4" fmla="*/ 0 w 642814"/>
                <a:gd name="connsiteY4" fmla="*/ 305448 h 305448"/>
                <a:gd name="connsiteX5" fmla="*/ 0 w 642814"/>
                <a:gd name="connsiteY5" fmla="*/ 157850 h 305448"/>
                <a:gd name="connsiteX6" fmla="*/ 163447 w 642814"/>
                <a:gd name="connsiteY6" fmla="*/ 148268 h 305448"/>
                <a:gd name="connsiteX7" fmla="*/ 624757 w 642814"/>
                <a:gd name="connsiteY7" fmla="*/ 10365 h 30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14" h="305448">
                  <a:moveTo>
                    <a:pt x="642814" y="0"/>
                  </a:moveTo>
                  <a:lnTo>
                    <a:pt x="546664" y="191552"/>
                  </a:lnTo>
                  <a:lnTo>
                    <a:pt x="477285" y="221393"/>
                  </a:lnTo>
                  <a:cubicBezTo>
                    <a:pt x="376547" y="258021"/>
                    <a:pt x="271285" y="283170"/>
                    <a:pt x="163447" y="295866"/>
                  </a:cubicBezTo>
                  <a:lnTo>
                    <a:pt x="0" y="305448"/>
                  </a:lnTo>
                  <a:lnTo>
                    <a:pt x="0" y="157850"/>
                  </a:lnTo>
                  <a:lnTo>
                    <a:pt x="163447" y="148268"/>
                  </a:lnTo>
                  <a:cubicBezTo>
                    <a:pt x="325204" y="129224"/>
                    <a:pt x="481164" y="82161"/>
                    <a:pt x="624757" y="1036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a:off x="10109092" y="3159328"/>
              <a:ext cx="471308" cy="223952"/>
            </a:xfrm>
            <a:custGeom>
              <a:avLst/>
              <a:gdLst>
                <a:gd name="connsiteX0" fmla="*/ 0 w 642812"/>
                <a:gd name="connsiteY0" fmla="*/ 0 h 305446"/>
                <a:gd name="connsiteX1" fmla="*/ 18054 w 642812"/>
                <a:gd name="connsiteY1" fmla="*/ 10363 h 305446"/>
                <a:gd name="connsiteX2" fmla="*/ 642811 w 642812"/>
                <a:gd name="connsiteY2" fmla="*/ 157848 h 305446"/>
                <a:gd name="connsiteX3" fmla="*/ 642812 w 642812"/>
                <a:gd name="connsiteY3" fmla="*/ 157848 h 305446"/>
                <a:gd name="connsiteX4" fmla="*/ 642812 w 642812"/>
                <a:gd name="connsiteY4" fmla="*/ 305446 h 305446"/>
                <a:gd name="connsiteX5" fmla="*/ 642810 w 642812"/>
                <a:gd name="connsiteY5" fmla="*/ 305446 h 305446"/>
                <a:gd name="connsiteX6" fmla="*/ 165525 w 642812"/>
                <a:gd name="connsiteY6" fmla="*/ 221391 h 305446"/>
                <a:gd name="connsiteX7" fmla="*/ 96150 w 642812"/>
                <a:gd name="connsiteY7" fmla="*/ 191552 h 30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12" h="305446">
                  <a:moveTo>
                    <a:pt x="0" y="0"/>
                  </a:moveTo>
                  <a:lnTo>
                    <a:pt x="18054" y="10363"/>
                  </a:lnTo>
                  <a:cubicBezTo>
                    <a:pt x="209511" y="106092"/>
                    <a:pt x="422953" y="157848"/>
                    <a:pt x="642811" y="157848"/>
                  </a:cubicBezTo>
                  <a:lnTo>
                    <a:pt x="642812" y="157848"/>
                  </a:lnTo>
                  <a:lnTo>
                    <a:pt x="642812" y="305446"/>
                  </a:lnTo>
                  <a:lnTo>
                    <a:pt x="642810" y="305446"/>
                  </a:lnTo>
                  <a:cubicBezTo>
                    <a:pt x="477917" y="305446"/>
                    <a:pt x="316632" y="276333"/>
                    <a:pt x="165525" y="221391"/>
                  </a:cubicBezTo>
                  <a:lnTo>
                    <a:pt x="96150" y="19155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Freeform 53"/>
          <p:cNvSpPr/>
          <p:nvPr/>
        </p:nvSpPr>
        <p:spPr>
          <a:xfrm flipH="1">
            <a:off x="11102763" y="2498359"/>
            <a:ext cx="740664" cy="1303938"/>
          </a:xfrm>
          <a:custGeom>
            <a:avLst/>
            <a:gdLst>
              <a:gd name="connsiteX0" fmla="*/ 838295 w 1006290"/>
              <a:gd name="connsiteY0" fmla="*/ 0 h 1767333"/>
              <a:gd name="connsiteX1" fmla="*/ 862539 w 1006290"/>
              <a:gd name="connsiteY1" fmla="*/ 159939 h 1767333"/>
              <a:gd name="connsiteX2" fmla="*/ 948213 w 1006290"/>
              <a:gd name="connsiteY2" fmla="*/ 541058 h 1767333"/>
              <a:gd name="connsiteX3" fmla="*/ 1006290 w 1006290"/>
              <a:gd name="connsiteY3" fmla="*/ 711020 h 1767333"/>
              <a:gd name="connsiteX4" fmla="*/ 770466 w 1006290"/>
              <a:gd name="connsiteY4" fmla="*/ 802133 h 1767333"/>
              <a:gd name="connsiteX5" fmla="*/ 0 w 1006290"/>
              <a:gd name="connsiteY5" fmla="*/ 1767333 h 1767333"/>
              <a:gd name="connsiteX6" fmla="*/ 491066 w 1006290"/>
              <a:gd name="connsiteY6" fmla="*/ 74000 h 1767333"/>
              <a:gd name="connsiteX0" fmla="*/ 842061 w 1010056"/>
              <a:gd name="connsiteY0" fmla="*/ 0 h 1778426"/>
              <a:gd name="connsiteX1" fmla="*/ 866305 w 1010056"/>
              <a:gd name="connsiteY1" fmla="*/ 159939 h 1778426"/>
              <a:gd name="connsiteX2" fmla="*/ 951979 w 1010056"/>
              <a:gd name="connsiteY2" fmla="*/ 541058 h 1778426"/>
              <a:gd name="connsiteX3" fmla="*/ 1010056 w 1010056"/>
              <a:gd name="connsiteY3" fmla="*/ 711020 h 1778426"/>
              <a:gd name="connsiteX4" fmla="*/ 774232 w 1010056"/>
              <a:gd name="connsiteY4" fmla="*/ 802133 h 1778426"/>
              <a:gd name="connsiteX5" fmla="*/ 3766 w 1010056"/>
              <a:gd name="connsiteY5" fmla="*/ 1767333 h 1778426"/>
              <a:gd name="connsiteX6" fmla="*/ 494832 w 1010056"/>
              <a:gd name="connsiteY6" fmla="*/ 74000 h 1778426"/>
              <a:gd name="connsiteX7" fmla="*/ 842061 w 1010056"/>
              <a:gd name="connsiteY7" fmla="*/ 0 h 17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0056" h="1778426">
                <a:moveTo>
                  <a:pt x="842061" y="0"/>
                </a:moveTo>
                <a:lnTo>
                  <a:pt x="866305" y="159939"/>
                </a:lnTo>
                <a:cubicBezTo>
                  <a:pt x="889816" y="294153"/>
                  <a:pt x="918581" y="421694"/>
                  <a:pt x="951979" y="541058"/>
                </a:cubicBezTo>
                <a:lnTo>
                  <a:pt x="1010056" y="711020"/>
                </a:lnTo>
                <a:lnTo>
                  <a:pt x="774232" y="802133"/>
                </a:lnTo>
                <a:cubicBezTo>
                  <a:pt x="606517" y="978185"/>
                  <a:pt x="50333" y="1888689"/>
                  <a:pt x="3766" y="1767333"/>
                </a:cubicBezTo>
                <a:cubicBezTo>
                  <a:pt x="-42801" y="1645977"/>
                  <a:pt x="355116" y="368555"/>
                  <a:pt x="494832" y="74000"/>
                </a:cubicBezTo>
                <a:lnTo>
                  <a:pt x="842061" y="0"/>
                </a:lnTo>
                <a:close/>
              </a:path>
            </a:pathLst>
          </a:custGeom>
          <a:solidFill>
            <a:srgbClr val="8B0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9317466" y="2498360"/>
            <a:ext cx="740571" cy="1303938"/>
          </a:xfrm>
          <a:custGeom>
            <a:avLst/>
            <a:gdLst>
              <a:gd name="connsiteX0" fmla="*/ 838295 w 1006290"/>
              <a:gd name="connsiteY0" fmla="*/ 0 h 1767333"/>
              <a:gd name="connsiteX1" fmla="*/ 862539 w 1006290"/>
              <a:gd name="connsiteY1" fmla="*/ 159939 h 1767333"/>
              <a:gd name="connsiteX2" fmla="*/ 948213 w 1006290"/>
              <a:gd name="connsiteY2" fmla="*/ 541058 h 1767333"/>
              <a:gd name="connsiteX3" fmla="*/ 1006290 w 1006290"/>
              <a:gd name="connsiteY3" fmla="*/ 711020 h 1767333"/>
              <a:gd name="connsiteX4" fmla="*/ 770466 w 1006290"/>
              <a:gd name="connsiteY4" fmla="*/ 802133 h 1767333"/>
              <a:gd name="connsiteX5" fmla="*/ 0 w 1006290"/>
              <a:gd name="connsiteY5" fmla="*/ 1767333 h 1767333"/>
              <a:gd name="connsiteX6" fmla="*/ 491066 w 1006290"/>
              <a:gd name="connsiteY6" fmla="*/ 74000 h 1767333"/>
              <a:gd name="connsiteX0" fmla="*/ 842061 w 1010056"/>
              <a:gd name="connsiteY0" fmla="*/ 0 h 1778426"/>
              <a:gd name="connsiteX1" fmla="*/ 866305 w 1010056"/>
              <a:gd name="connsiteY1" fmla="*/ 159939 h 1778426"/>
              <a:gd name="connsiteX2" fmla="*/ 951979 w 1010056"/>
              <a:gd name="connsiteY2" fmla="*/ 541058 h 1778426"/>
              <a:gd name="connsiteX3" fmla="*/ 1010056 w 1010056"/>
              <a:gd name="connsiteY3" fmla="*/ 711020 h 1778426"/>
              <a:gd name="connsiteX4" fmla="*/ 774232 w 1010056"/>
              <a:gd name="connsiteY4" fmla="*/ 802133 h 1778426"/>
              <a:gd name="connsiteX5" fmla="*/ 3766 w 1010056"/>
              <a:gd name="connsiteY5" fmla="*/ 1767333 h 1778426"/>
              <a:gd name="connsiteX6" fmla="*/ 494832 w 1010056"/>
              <a:gd name="connsiteY6" fmla="*/ 74000 h 1778426"/>
              <a:gd name="connsiteX7" fmla="*/ 842061 w 1010056"/>
              <a:gd name="connsiteY7" fmla="*/ 0 h 17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0056" h="1778426">
                <a:moveTo>
                  <a:pt x="842061" y="0"/>
                </a:moveTo>
                <a:lnTo>
                  <a:pt x="866305" y="159939"/>
                </a:lnTo>
                <a:cubicBezTo>
                  <a:pt x="889816" y="294153"/>
                  <a:pt x="918581" y="421694"/>
                  <a:pt x="951979" y="541058"/>
                </a:cubicBezTo>
                <a:lnTo>
                  <a:pt x="1010056" y="711020"/>
                </a:lnTo>
                <a:lnTo>
                  <a:pt x="774232" y="802133"/>
                </a:lnTo>
                <a:cubicBezTo>
                  <a:pt x="606517" y="978185"/>
                  <a:pt x="50333" y="1888689"/>
                  <a:pt x="3766" y="1767333"/>
                </a:cubicBezTo>
                <a:cubicBezTo>
                  <a:pt x="-42801" y="1645977"/>
                  <a:pt x="355116" y="368555"/>
                  <a:pt x="494832" y="74000"/>
                </a:cubicBezTo>
                <a:lnTo>
                  <a:pt x="842061" y="0"/>
                </a:lnTo>
                <a:close/>
              </a:path>
            </a:pathLst>
          </a:custGeom>
          <a:solidFill>
            <a:srgbClr val="D03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p:cNvGrpSpPr/>
          <p:nvPr/>
        </p:nvGrpSpPr>
        <p:grpSpPr>
          <a:xfrm>
            <a:off x="10089278" y="334969"/>
            <a:ext cx="981007" cy="838083"/>
            <a:chOff x="10089278" y="330206"/>
            <a:chExt cx="981007" cy="838083"/>
          </a:xfrm>
        </p:grpSpPr>
        <p:sp>
          <p:nvSpPr>
            <p:cNvPr id="83" name="Freeform 82"/>
            <p:cNvSpPr/>
            <p:nvPr/>
          </p:nvSpPr>
          <p:spPr>
            <a:xfrm>
              <a:off x="10580400" y="330244"/>
              <a:ext cx="489885" cy="838045"/>
            </a:xfrm>
            <a:custGeom>
              <a:avLst/>
              <a:gdLst>
                <a:gd name="connsiteX0" fmla="*/ 0 w 668149"/>
                <a:gd name="connsiteY0" fmla="*/ 0 h 1142999"/>
                <a:gd name="connsiteX1" fmla="*/ 533231 w 668149"/>
                <a:gd name="connsiteY1" fmla="*/ 660330 h 1142999"/>
                <a:gd name="connsiteX2" fmla="*/ 668149 w 668149"/>
                <a:gd name="connsiteY2" fmla="*/ 957704 h 1142999"/>
                <a:gd name="connsiteX3" fmla="*/ 520294 w 668149"/>
                <a:gd name="connsiteY3" fmla="*/ 1037957 h 1142999"/>
                <a:gd name="connsiteX4" fmla="*/ 0 w 668149"/>
                <a:gd name="connsiteY4" fmla="*/ 1142999 h 1142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149" h="1142999">
                  <a:moveTo>
                    <a:pt x="0" y="0"/>
                  </a:moveTo>
                  <a:cubicBezTo>
                    <a:pt x="91496" y="4233"/>
                    <a:pt x="323800" y="255364"/>
                    <a:pt x="533231" y="660330"/>
                  </a:cubicBezTo>
                  <a:lnTo>
                    <a:pt x="668149" y="957704"/>
                  </a:lnTo>
                  <a:lnTo>
                    <a:pt x="520294" y="1037957"/>
                  </a:lnTo>
                  <a:cubicBezTo>
                    <a:pt x="360377" y="1105596"/>
                    <a:pt x="184556" y="1142999"/>
                    <a:pt x="0" y="1142999"/>
                  </a:cubicBezTo>
                  <a:close/>
                </a:path>
              </a:pathLst>
            </a:custGeom>
            <a:solidFill>
              <a:srgbClr val="981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10089278" y="330206"/>
              <a:ext cx="491122" cy="838083"/>
            </a:xfrm>
            <a:custGeom>
              <a:avLst/>
              <a:gdLst>
                <a:gd name="connsiteX0" fmla="*/ 669836 w 669836"/>
                <a:gd name="connsiteY0" fmla="*/ 52 h 1143051"/>
                <a:gd name="connsiteX1" fmla="*/ 669836 w 669836"/>
                <a:gd name="connsiteY1" fmla="*/ 1143051 h 1143051"/>
                <a:gd name="connsiteX2" fmla="*/ 149542 w 669836"/>
                <a:gd name="connsiteY2" fmla="*/ 1038009 h 1143051"/>
                <a:gd name="connsiteX3" fmla="*/ 0 w 669836"/>
                <a:gd name="connsiteY3" fmla="*/ 956840 h 1143051"/>
                <a:gd name="connsiteX4" fmla="*/ 136606 w 669836"/>
                <a:gd name="connsiteY4" fmla="*/ 654032 h 1143051"/>
                <a:gd name="connsiteX5" fmla="*/ 669836 w 669836"/>
                <a:gd name="connsiteY5" fmla="*/ 52 h 114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836" h="1143051">
                  <a:moveTo>
                    <a:pt x="669836" y="52"/>
                  </a:moveTo>
                  <a:lnTo>
                    <a:pt x="669836" y="1143051"/>
                  </a:lnTo>
                  <a:cubicBezTo>
                    <a:pt x="485280" y="1143051"/>
                    <a:pt x="309460" y="1105648"/>
                    <a:pt x="149542" y="1038009"/>
                  </a:cubicBezTo>
                  <a:lnTo>
                    <a:pt x="0" y="956840"/>
                  </a:lnTo>
                  <a:lnTo>
                    <a:pt x="136606" y="654032"/>
                  </a:lnTo>
                  <a:cubicBezTo>
                    <a:pt x="346036" y="246950"/>
                    <a:pt x="578340" y="-4181"/>
                    <a:pt x="669836" y="52"/>
                  </a:cubicBezTo>
                  <a:close/>
                </a:path>
              </a:pathLst>
            </a:custGeom>
            <a:solidFill>
              <a:srgbClr val="D03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Freeform 56"/>
          <p:cNvSpPr/>
          <p:nvPr/>
        </p:nvSpPr>
        <p:spPr>
          <a:xfrm>
            <a:off x="9899100" y="1031758"/>
            <a:ext cx="681300" cy="2243303"/>
          </a:xfrm>
          <a:custGeom>
            <a:avLst/>
            <a:gdLst>
              <a:gd name="connsiteX0" fmla="*/ 259381 w 929217"/>
              <a:gd name="connsiteY0" fmla="*/ 0 h 3059614"/>
              <a:gd name="connsiteX1" fmla="*/ 408923 w 929217"/>
              <a:gd name="connsiteY1" fmla="*/ 81169 h 3059614"/>
              <a:gd name="connsiteX2" fmla="*/ 929217 w 929217"/>
              <a:gd name="connsiteY2" fmla="*/ 186211 h 3059614"/>
              <a:gd name="connsiteX3" fmla="*/ 929217 w 929217"/>
              <a:gd name="connsiteY3" fmla="*/ 3059614 h 3059614"/>
              <a:gd name="connsiteX4" fmla="*/ 929216 w 929217"/>
              <a:gd name="connsiteY4" fmla="*/ 3059614 h 3059614"/>
              <a:gd name="connsiteX5" fmla="*/ 304459 w 929217"/>
              <a:gd name="connsiteY5" fmla="*/ 2912129 h 3059614"/>
              <a:gd name="connsiteX6" fmla="*/ 284626 w 929217"/>
              <a:gd name="connsiteY6" fmla="*/ 2900745 h 3059614"/>
              <a:gd name="connsiteX7" fmla="*/ 272162 w 929217"/>
              <a:gd name="connsiteY7" fmla="*/ 2873391 h 3059614"/>
              <a:gd name="connsiteX8" fmla="*/ 0 w 929217"/>
              <a:gd name="connsiteY8" fmla="*/ 1286879 h 3059614"/>
              <a:gd name="connsiteX9" fmla="*/ 245761 w 929217"/>
              <a:gd name="connsiteY9" fmla="*/ 30191 h 305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9217" h="3059614">
                <a:moveTo>
                  <a:pt x="259381" y="0"/>
                </a:moveTo>
                <a:lnTo>
                  <a:pt x="408923" y="81169"/>
                </a:lnTo>
                <a:cubicBezTo>
                  <a:pt x="568841" y="148808"/>
                  <a:pt x="744661" y="186211"/>
                  <a:pt x="929217" y="186211"/>
                </a:cubicBezTo>
                <a:lnTo>
                  <a:pt x="929217" y="3059614"/>
                </a:lnTo>
                <a:lnTo>
                  <a:pt x="929216" y="3059614"/>
                </a:lnTo>
                <a:cubicBezTo>
                  <a:pt x="709358" y="3059614"/>
                  <a:pt x="495916" y="3007858"/>
                  <a:pt x="304459" y="2912129"/>
                </a:cubicBezTo>
                <a:lnTo>
                  <a:pt x="284626" y="2900745"/>
                </a:lnTo>
                <a:lnTo>
                  <a:pt x="272162" y="2873391"/>
                </a:lnTo>
                <a:cubicBezTo>
                  <a:pt x="104007" y="2467368"/>
                  <a:pt x="0" y="1906451"/>
                  <a:pt x="0" y="1286879"/>
                </a:cubicBezTo>
                <a:cubicBezTo>
                  <a:pt x="0" y="822201"/>
                  <a:pt x="104938" y="389325"/>
                  <a:pt x="245761" y="30191"/>
                </a:cubicBezTo>
                <a:close/>
              </a:path>
            </a:pathLst>
          </a:custGeom>
          <a:solidFill>
            <a:srgbClr val="ECE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10580400" y="1032430"/>
            <a:ext cx="681300" cy="2242631"/>
          </a:xfrm>
          <a:custGeom>
            <a:avLst/>
            <a:gdLst>
              <a:gd name="connsiteX0" fmla="*/ 668149 w 929217"/>
              <a:gd name="connsiteY0" fmla="*/ 0 h 3058698"/>
              <a:gd name="connsiteX1" fmla="*/ 683457 w 929217"/>
              <a:gd name="connsiteY1" fmla="*/ 33740 h 3058698"/>
              <a:gd name="connsiteX2" fmla="*/ 929217 w 929217"/>
              <a:gd name="connsiteY2" fmla="*/ 1285963 h 3058698"/>
              <a:gd name="connsiteX3" fmla="*/ 657056 w 929217"/>
              <a:gd name="connsiteY3" fmla="*/ 2872475 h 3058698"/>
              <a:gd name="connsiteX4" fmla="*/ 644592 w 929217"/>
              <a:gd name="connsiteY4" fmla="*/ 2899827 h 3058698"/>
              <a:gd name="connsiteX5" fmla="*/ 624757 w 929217"/>
              <a:gd name="connsiteY5" fmla="*/ 2911213 h 3058698"/>
              <a:gd name="connsiteX6" fmla="*/ 163447 w 929217"/>
              <a:gd name="connsiteY6" fmla="*/ 3049116 h 3058698"/>
              <a:gd name="connsiteX7" fmla="*/ 0 w 929217"/>
              <a:gd name="connsiteY7" fmla="*/ 3058698 h 3058698"/>
              <a:gd name="connsiteX8" fmla="*/ 0 w 929217"/>
              <a:gd name="connsiteY8" fmla="*/ 185295 h 3058698"/>
              <a:gd name="connsiteX9" fmla="*/ 520294 w 929217"/>
              <a:gd name="connsiteY9" fmla="*/ 80253 h 305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9217" h="3058698">
                <a:moveTo>
                  <a:pt x="668149" y="0"/>
                </a:moveTo>
                <a:lnTo>
                  <a:pt x="683457" y="33740"/>
                </a:lnTo>
                <a:cubicBezTo>
                  <a:pt x="824279" y="390790"/>
                  <a:pt x="929217" y="821285"/>
                  <a:pt x="929217" y="1285963"/>
                </a:cubicBezTo>
                <a:cubicBezTo>
                  <a:pt x="929217" y="1905535"/>
                  <a:pt x="825211" y="2466452"/>
                  <a:pt x="657056" y="2872475"/>
                </a:cubicBezTo>
                <a:lnTo>
                  <a:pt x="644592" y="2899827"/>
                </a:lnTo>
                <a:lnTo>
                  <a:pt x="624757" y="2911213"/>
                </a:lnTo>
                <a:cubicBezTo>
                  <a:pt x="481164" y="2983009"/>
                  <a:pt x="325204" y="3030072"/>
                  <a:pt x="163447" y="3049116"/>
                </a:cubicBezTo>
                <a:lnTo>
                  <a:pt x="0" y="3058698"/>
                </a:lnTo>
                <a:lnTo>
                  <a:pt x="0" y="185295"/>
                </a:lnTo>
                <a:cubicBezTo>
                  <a:pt x="184556" y="185295"/>
                  <a:pt x="360377" y="147892"/>
                  <a:pt x="520294" y="80253"/>
                </a:cubicBezTo>
                <a:close/>
              </a:path>
            </a:pathLst>
          </a:custGeom>
          <a:solidFill>
            <a:srgbClr val="B4A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10175850" y="3292328"/>
            <a:ext cx="403010" cy="1057429"/>
          </a:xfrm>
          <a:custGeom>
            <a:avLst/>
            <a:gdLst>
              <a:gd name="connsiteX0" fmla="*/ 0 w 549661"/>
              <a:gd name="connsiteY0" fmla="*/ 0 h 1442215"/>
              <a:gd name="connsiteX1" fmla="*/ 5098 w 549661"/>
              <a:gd name="connsiteY1" fmla="*/ 10156 h 1442215"/>
              <a:gd name="connsiteX2" fmla="*/ 74473 w 549661"/>
              <a:gd name="connsiteY2" fmla="*/ 39995 h 1442215"/>
              <a:gd name="connsiteX3" fmla="*/ 307946 w 549661"/>
              <a:gd name="connsiteY3" fmla="*/ 102626 h 1442215"/>
              <a:gd name="connsiteX4" fmla="*/ 549661 w 549661"/>
              <a:gd name="connsiteY4" fmla="*/ 123866 h 1442215"/>
              <a:gd name="connsiteX5" fmla="*/ 549661 w 549661"/>
              <a:gd name="connsiteY5" fmla="*/ 1442215 h 1442215"/>
              <a:gd name="connsiteX6" fmla="*/ 541575 w 549661"/>
              <a:gd name="connsiteY6" fmla="*/ 1437671 h 1442215"/>
              <a:gd name="connsiteX7" fmla="*/ 3327 w 549661"/>
              <a:gd name="connsiteY7" fmla="*/ 88702 h 144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661" h="1442215">
                <a:moveTo>
                  <a:pt x="0" y="0"/>
                </a:moveTo>
                <a:lnTo>
                  <a:pt x="5098" y="10156"/>
                </a:lnTo>
                <a:lnTo>
                  <a:pt x="74473" y="39995"/>
                </a:lnTo>
                <a:cubicBezTo>
                  <a:pt x="150027" y="67466"/>
                  <a:pt x="228125" y="88480"/>
                  <a:pt x="307946" y="102626"/>
                </a:cubicBezTo>
                <a:lnTo>
                  <a:pt x="549661" y="123866"/>
                </a:lnTo>
                <a:lnTo>
                  <a:pt x="549661" y="1442215"/>
                </a:lnTo>
                <a:lnTo>
                  <a:pt x="541575" y="1437671"/>
                </a:lnTo>
                <a:cubicBezTo>
                  <a:pt x="263378" y="1248586"/>
                  <a:pt x="51859" y="728780"/>
                  <a:pt x="3327" y="8870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flipH="1">
            <a:off x="10578861" y="3292413"/>
            <a:ext cx="406045" cy="1057343"/>
          </a:xfrm>
          <a:custGeom>
            <a:avLst/>
            <a:gdLst>
              <a:gd name="connsiteX0" fmla="*/ 0 w 553800"/>
              <a:gd name="connsiteY0" fmla="*/ 0 h 1442098"/>
              <a:gd name="connsiteX1" fmla="*/ 3347 w 553800"/>
              <a:gd name="connsiteY1" fmla="*/ 88585 h 1442098"/>
              <a:gd name="connsiteX2" fmla="*/ 545653 w 553800"/>
              <a:gd name="connsiteY2" fmla="*/ 1437554 h 1442098"/>
              <a:gd name="connsiteX3" fmla="*/ 553800 w 553800"/>
              <a:gd name="connsiteY3" fmla="*/ 1442098 h 1442098"/>
              <a:gd name="connsiteX4" fmla="*/ 553800 w 553800"/>
              <a:gd name="connsiteY4" fmla="*/ 123749 h 1442098"/>
              <a:gd name="connsiteX5" fmla="*/ 551703 w 553800"/>
              <a:gd name="connsiteY5" fmla="*/ 123933 h 1442098"/>
              <a:gd name="connsiteX6" fmla="*/ 551702 w 553800"/>
              <a:gd name="connsiteY6" fmla="*/ 123933 h 1442098"/>
              <a:gd name="connsiteX7" fmla="*/ 551701 w 553800"/>
              <a:gd name="connsiteY7" fmla="*/ 123933 h 1442098"/>
              <a:gd name="connsiteX8" fmla="*/ 388255 w 553800"/>
              <a:gd name="connsiteY8" fmla="*/ 114351 h 1442098"/>
              <a:gd name="connsiteX9" fmla="*/ 74417 w 553800"/>
              <a:gd name="connsiteY9" fmla="*/ 39878 h 1442098"/>
              <a:gd name="connsiteX10" fmla="*/ 5038 w 553800"/>
              <a:gd name="connsiteY10" fmla="*/ 10037 h 144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3800" h="1442098">
                <a:moveTo>
                  <a:pt x="0" y="0"/>
                </a:moveTo>
                <a:lnTo>
                  <a:pt x="3347" y="88585"/>
                </a:lnTo>
                <a:cubicBezTo>
                  <a:pt x="52246" y="728663"/>
                  <a:pt x="265358" y="1248469"/>
                  <a:pt x="545653" y="1437554"/>
                </a:cubicBezTo>
                <a:lnTo>
                  <a:pt x="553800" y="1442098"/>
                </a:lnTo>
                <a:lnTo>
                  <a:pt x="553800" y="123749"/>
                </a:lnTo>
                <a:lnTo>
                  <a:pt x="551703" y="123933"/>
                </a:lnTo>
                <a:lnTo>
                  <a:pt x="551702" y="123933"/>
                </a:lnTo>
                <a:lnTo>
                  <a:pt x="551701" y="123933"/>
                </a:lnTo>
                <a:lnTo>
                  <a:pt x="388255" y="114351"/>
                </a:lnTo>
                <a:cubicBezTo>
                  <a:pt x="280417" y="101655"/>
                  <a:pt x="175155" y="76506"/>
                  <a:pt x="74417" y="39878"/>
                </a:cubicBezTo>
                <a:lnTo>
                  <a:pt x="5038" y="10037"/>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10228451" y="3320790"/>
            <a:ext cx="350411" cy="655786"/>
          </a:xfrm>
          <a:custGeom>
            <a:avLst/>
            <a:gdLst>
              <a:gd name="connsiteX0" fmla="*/ 0 w 477921"/>
              <a:gd name="connsiteY0" fmla="*/ 0 h 894419"/>
              <a:gd name="connsiteX1" fmla="*/ 2732 w 477921"/>
              <a:gd name="connsiteY1" fmla="*/ 1175 h 894419"/>
              <a:gd name="connsiteX2" fmla="*/ 236205 w 477921"/>
              <a:gd name="connsiteY2" fmla="*/ 63806 h 894419"/>
              <a:gd name="connsiteX3" fmla="*/ 477921 w 477921"/>
              <a:gd name="connsiteY3" fmla="*/ 85046 h 894419"/>
              <a:gd name="connsiteX4" fmla="*/ 477921 w 477921"/>
              <a:gd name="connsiteY4" fmla="*/ 894419 h 894419"/>
              <a:gd name="connsiteX5" fmla="*/ 469835 w 477921"/>
              <a:gd name="connsiteY5" fmla="*/ 889875 h 894419"/>
              <a:gd name="connsiteX6" fmla="*/ 10855 w 477921"/>
              <a:gd name="connsiteY6" fmla="*/ 55182 h 894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21" h="894419">
                <a:moveTo>
                  <a:pt x="0" y="0"/>
                </a:moveTo>
                <a:lnTo>
                  <a:pt x="2732" y="1175"/>
                </a:lnTo>
                <a:cubicBezTo>
                  <a:pt x="78286" y="28646"/>
                  <a:pt x="156384" y="49660"/>
                  <a:pt x="236205" y="63806"/>
                </a:cubicBezTo>
                <a:lnTo>
                  <a:pt x="477921" y="85046"/>
                </a:lnTo>
                <a:lnTo>
                  <a:pt x="477921" y="894419"/>
                </a:lnTo>
                <a:lnTo>
                  <a:pt x="469835" y="889875"/>
                </a:lnTo>
                <a:cubicBezTo>
                  <a:pt x="271123" y="754815"/>
                  <a:pt x="106430" y="451019"/>
                  <a:pt x="10855" y="55182"/>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flipH="1">
            <a:off x="10578862" y="3320994"/>
            <a:ext cx="353012" cy="655582"/>
          </a:xfrm>
          <a:custGeom>
            <a:avLst/>
            <a:gdLst>
              <a:gd name="connsiteX0" fmla="*/ 0 w 481469"/>
              <a:gd name="connsiteY0" fmla="*/ 0 h 894141"/>
              <a:gd name="connsiteX1" fmla="*/ 10882 w 481469"/>
              <a:gd name="connsiteY1" fmla="*/ 54904 h 894141"/>
              <a:gd name="connsiteX2" fmla="*/ 473322 w 481469"/>
              <a:gd name="connsiteY2" fmla="*/ 889597 h 894141"/>
              <a:gd name="connsiteX3" fmla="*/ 481469 w 481469"/>
              <a:gd name="connsiteY3" fmla="*/ 894141 h 894141"/>
              <a:gd name="connsiteX4" fmla="*/ 481469 w 481469"/>
              <a:gd name="connsiteY4" fmla="*/ 84768 h 894141"/>
              <a:gd name="connsiteX5" fmla="*/ 479373 w 481469"/>
              <a:gd name="connsiteY5" fmla="*/ 84952 h 894141"/>
              <a:gd name="connsiteX6" fmla="*/ 479372 w 481469"/>
              <a:gd name="connsiteY6" fmla="*/ 84952 h 894141"/>
              <a:gd name="connsiteX7" fmla="*/ 479371 w 481469"/>
              <a:gd name="connsiteY7" fmla="*/ 84952 h 894141"/>
              <a:gd name="connsiteX8" fmla="*/ 315925 w 481469"/>
              <a:gd name="connsiteY8" fmla="*/ 75370 h 894141"/>
              <a:gd name="connsiteX9" fmla="*/ 2087 w 481469"/>
              <a:gd name="connsiteY9" fmla="*/ 897 h 89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1469" h="894141">
                <a:moveTo>
                  <a:pt x="0" y="0"/>
                </a:moveTo>
                <a:lnTo>
                  <a:pt x="10882" y="54904"/>
                </a:lnTo>
                <a:cubicBezTo>
                  <a:pt x="107178" y="450741"/>
                  <a:pt x="273112" y="754537"/>
                  <a:pt x="473322" y="889597"/>
                </a:cubicBezTo>
                <a:lnTo>
                  <a:pt x="481469" y="894141"/>
                </a:lnTo>
                <a:lnTo>
                  <a:pt x="481469" y="84768"/>
                </a:lnTo>
                <a:lnTo>
                  <a:pt x="479373" y="84952"/>
                </a:lnTo>
                <a:lnTo>
                  <a:pt x="479372" y="84952"/>
                </a:lnTo>
                <a:lnTo>
                  <a:pt x="479371" y="84952"/>
                </a:lnTo>
                <a:lnTo>
                  <a:pt x="315925" y="75370"/>
                </a:lnTo>
                <a:cubicBezTo>
                  <a:pt x="208087" y="62674"/>
                  <a:pt x="102825" y="37525"/>
                  <a:pt x="2087" y="897"/>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p:cNvGrpSpPr/>
          <p:nvPr/>
        </p:nvGrpSpPr>
        <p:grpSpPr>
          <a:xfrm>
            <a:off x="10089464" y="330206"/>
            <a:ext cx="981007" cy="838083"/>
            <a:chOff x="10089278" y="330206"/>
            <a:chExt cx="981007" cy="838083"/>
          </a:xfrm>
        </p:grpSpPr>
        <p:sp>
          <p:nvSpPr>
            <p:cNvPr id="68" name="Freeform 67"/>
            <p:cNvSpPr/>
            <p:nvPr/>
          </p:nvSpPr>
          <p:spPr>
            <a:xfrm>
              <a:off x="10580400" y="330244"/>
              <a:ext cx="489885" cy="838045"/>
            </a:xfrm>
            <a:custGeom>
              <a:avLst/>
              <a:gdLst>
                <a:gd name="connsiteX0" fmla="*/ 0 w 668149"/>
                <a:gd name="connsiteY0" fmla="*/ 0 h 1142999"/>
                <a:gd name="connsiteX1" fmla="*/ 533231 w 668149"/>
                <a:gd name="connsiteY1" fmla="*/ 660330 h 1142999"/>
                <a:gd name="connsiteX2" fmla="*/ 668149 w 668149"/>
                <a:gd name="connsiteY2" fmla="*/ 957704 h 1142999"/>
                <a:gd name="connsiteX3" fmla="*/ 520294 w 668149"/>
                <a:gd name="connsiteY3" fmla="*/ 1037957 h 1142999"/>
                <a:gd name="connsiteX4" fmla="*/ 0 w 668149"/>
                <a:gd name="connsiteY4" fmla="*/ 1142999 h 1142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149" h="1142999">
                  <a:moveTo>
                    <a:pt x="0" y="0"/>
                  </a:moveTo>
                  <a:cubicBezTo>
                    <a:pt x="91496" y="4233"/>
                    <a:pt x="323800" y="255364"/>
                    <a:pt x="533231" y="660330"/>
                  </a:cubicBezTo>
                  <a:lnTo>
                    <a:pt x="668149" y="957704"/>
                  </a:lnTo>
                  <a:lnTo>
                    <a:pt x="520294" y="1037957"/>
                  </a:lnTo>
                  <a:cubicBezTo>
                    <a:pt x="360377" y="1105596"/>
                    <a:pt x="184556" y="1142999"/>
                    <a:pt x="0" y="1142999"/>
                  </a:cubicBezTo>
                  <a:close/>
                </a:path>
              </a:pathLst>
            </a:custGeom>
            <a:solidFill>
              <a:srgbClr val="981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a:off x="10089278" y="330206"/>
              <a:ext cx="491122" cy="838083"/>
            </a:xfrm>
            <a:custGeom>
              <a:avLst/>
              <a:gdLst>
                <a:gd name="connsiteX0" fmla="*/ 669836 w 669836"/>
                <a:gd name="connsiteY0" fmla="*/ 52 h 1143051"/>
                <a:gd name="connsiteX1" fmla="*/ 669836 w 669836"/>
                <a:gd name="connsiteY1" fmla="*/ 1143051 h 1143051"/>
                <a:gd name="connsiteX2" fmla="*/ 149542 w 669836"/>
                <a:gd name="connsiteY2" fmla="*/ 1038009 h 1143051"/>
                <a:gd name="connsiteX3" fmla="*/ 0 w 669836"/>
                <a:gd name="connsiteY3" fmla="*/ 956840 h 1143051"/>
                <a:gd name="connsiteX4" fmla="*/ 136606 w 669836"/>
                <a:gd name="connsiteY4" fmla="*/ 654032 h 1143051"/>
                <a:gd name="connsiteX5" fmla="*/ 669836 w 669836"/>
                <a:gd name="connsiteY5" fmla="*/ 52 h 114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836" h="1143051">
                  <a:moveTo>
                    <a:pt x="669836" y="52"/>
                  </a:moveTo>
                  <a:lnTo>
                    <a:pt x="669836" y="1143051"/>
                  </a:lnTo>
                  <a:cubicBezTo>
                    <a:pt x="485280" y="1143051"/>
                    <a:pt x="309460" y="1105648"/>
                    <a:pt x="149542" y="1038009"/>
                  </a:cubicBezTo>
                  <a:lnTo>
                    <a:pt x="0" y="956840"/>
                  </a:lnTo>
                  <a:lnTo>
                    <a:pt x="136606" y="654032"/>
                  </a:lnTo>
                  <a:cubicBezTo>
                    <a:pt x="346036" y="246950"/>
                    <a:pt x="578340" y="-4181"/>
                    <a:pt x="669836" y="52"/>
                  </a:cubicBezTo>
                  <a:close/>
                </a:path>
              </a:pathLst>
            </a:custGeom>
            <a:solidFill>
              <a:srgbClr val="D03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10109092" y="3159326"/>
            <a:ext cx="942618" cy="223954"/>
            <a:chOff x="10109092" y="3159326"/>
            <a:chExt cx="942618" cy="223954"/>
          </a:xfrm>
        </p:grpSpPr>
        <p:sp>
          <p:nvSpPr>
            <p:cNvPr id="66" name="Freeform 65"/>
            <p:cNvSpPr/>
            <p:nvPr/>
          </p:nvSpPr>
          <p:spPr>
            <a:xfrm>
              <a:off x="10580400" y="3159326"/>
              <a:ext cx="471310" cy="223954"/>
            </a:xfrm>
            <a:custGeom>
              <a:avLst/>
              <a:gdLst>
                <a:gd name="connsiteX0" fmla="*/ 642814 w 642814"/>
                <a:gd name="connsiteY0" fmla="*/ 0 h 305448"/>
                <a:gd name="connsiteX1" fmla="*/ 546664 w 642814"/>
                <a:gd name="connsiteY1" fmla="*/ 191552 h 305448"/>
                <a:gd name="connsiteX2" fmla="*/ 477285 w 642814"/>
                <a:gd name="connsiteY2" fmla="*/ 221393 h 305448"/>
                <a:gd name="connsiteX3" fmla="*/ 163447 w 642814"/>
                <a:gd name="connsiteY3" fmla="*/ 295866 h 305448"/>
                <a:gd name="connsiteX4" fmla="*/ 0 w 642814"/>
                <a:gd name="connsiteY4" fmla="*/ 305448 h 305448"/>
                <a:gd name="connsiteX5" fmla="*/ 0 w 642814"/>
                <a:gd name="connsiteY5" fmla="*/ 157850 h 305448"/>
                <a:gd name="connsiteX6" fmla="*/ 163447 w 642814"/>
                <a:gd name="connsiteY6" fmla="*/ 148268 h 305448"/>
                <a:gd name="connsiteX7" fmla="*/ 624757 w 642814"/>
                <a:gd name="connsiteY7" fmla="*/ 10365 h 30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14" h="305448">
                  <a:moveTo>
                    <a:pt x="642814" y="0"/>
                  </a:moveTo>
                  <a:lnTo>
                    <a:pt x="546664" y="191552"/>
                  </a:lnTo>
                  <a:lnTo>
                    <a:pt x="477285" y="221393"/>
                  </a:lnTo>
                  <a:cubicBezTo>
                    <a:pt x="376547" y="258021"/>
                    <a:pt x="271285" y="283170"/>
                    <a:pt x="163447" y="295866"/>
                  </a:cubicBezTo>
                  <a:lnTo>
                    <a:pt x="0" y="305448"/>
                  </a:lnTo>
                  <a:lnTo>
                    <a:pt x="0" y="157850"/>
                  </a:lnTo>
                  <a:lnTo>
                    <a:pt x="163447" y="148268"/>
                  </a:lnTo>
                  <a:cubicBezTo>
                    <a:pt x="325204" y="129224"/>
                    <a:pt x="481164" y="82161"/>
                    <a:pt x="624757" y="1036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10109092" y="3159328"/>
              <a:ext cx="471308" cy="223952"/>
            </a:xfrm>
            <a:custGeom>
              <a:avLst/>
              <a:gdLst>
                <a:gd name="connsiteX0" fmla="*/ 0 w 642812"/>
                <a:gd name="connsiteY0" fmla="*/ 0 h 305446"/>
                <a:gd name="connsiteX1" fmla="*/ 18054 w 642812"/>
                <a:gd name="connsiteY1" fmla="*/ 10363 h 305446"/>
                <a:gd name="connsiteX2" fmla="*/ 642811 w 642812"/>
                <a:gd name="connsiteY2" fmla="*/ 157848 h 305446"/>
                <a:gd name="connsiteX3" fmla="*/ 642812 w 642812"/>
                <a:gd name="connsiteY3" fmla="*/ 157848 h 305446"/>
                <a:gd name="connsiteX4" fmla="*/ 642812 w 642812"/>
                <a:gd name="connsiteY4" fmla="*/ 305446 h 305446"/>
                <a:gd name="connsiteX5" fmla="*/ 642810 w 642812"/>
                <a:gd name="connsiteY5" fmla="*/ 305446 h 305446"/>
                <a:gd name="connsiteX6" fmla="*/ 165525 w 642812"/>
                <a:gd name="connsiteY6" fmla="*/ 221391 h 305446"/>
                <a:gd name="connsiteX7" fmla="*/ 96150 w 642812"/>
                <a:gd name="connsiteY7" fmla="*/ 191552 h 30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12" h="305446">
                  <a:moveTo>
                    <a:pt x="0" y="0"/>
                  </a:moveTo>
                  <a:lnTo>
                    <a:pt x="18054" y="10363"/>
                  </a:lnTo>
                  <a:cubicBezTo>
                    <a:pt x="209511" y="106092"/>
                    <a:pt x="422953" y="157848"/>
                    <a:pt x="642811" y="157848"/>
                  </a:cubicBezTo>
                  <a:lnTo>
                    <a:pt x="642812" y="157848"/>
                  </a:lnTo>
                  <a:lnTo>
                    <a:pt x="642812" y="305446"/>
                  </a:lnTo>
                  <a:lnTo>
                    <a:pt x="642810" y="305446"/>
                  </a:lnTo>
                  <a:cubicBezTo>
                    <a:pt x="477917" y="305446"/>
                    <a:pt x="316632" y="276333"/>
                    <a:pt x="165525" y="221391"/>
                  </a:cubicBezTo>
                  <a:lnTo>
                    <a:pt x="96150" y="19155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p:cNvGrpSpPr>
            <a:grpSpLocks noChangeAspect="1"/>
          </p:cNvGrpSpPr>
          <p:nvPr userDrawn="1"/>
        </p:nvGrpSpPr>
        <p:grpSpPr>
          <a:xfrm>
            <a:off x="10202692" y="1421106"/>
            <a:ext cx="758952" cy="758952"/>
            <a:chOff x="7575606" y="2571489"/>
            <a:chExt cx="595578" cy="595578"/>
          </a:xfrm>
        </p:grpSpPr>
        <p:sp>
          <p:nvSpPr>
            <p:cNvPr id="88" name="Oval 87"/>
            <p:cNvSpPr/>
            <p:nvPr/>
          </p:nvSpPr>
          <p:spPr>
            <a:xfrm>
              <a:off x="7575606" y="2571489"/>
              <a:ext cx="595578" cy="59557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a:off x="7632563" y="2632123"/>
              <a:ext cx="240832" cy="474308"/>
            </a:xfrm>
            <a:custGeom>
              <a:avLst/>
              <a:gdLst>
                <a:gd name="connsiteX0" fmla="*/ 457515 w 464610"/>
                <a:gd name="connsiteY0" fmla="*/ 0 h 915030"/>
                <a:gd name="connsiteX1" fmla="*/ 464610 w 464610"/>
                <a:gd name="connsiteY1" fmla="*/ 715 h 915030"/>
                <a:gd name="connsiteX2" fmla="*/ 464610 w 464610"/>
                <a:gd name="connsiteY2" fmla="*/ 914315 h 915030"/>
                <a:gd name="connsiteX3" fmla="*/ 457515 w 464610"/>
                <a:gd name="connsiteY3" fmla="*/ 915030 h 915030"/>
                <a:gd name="connsiteX4" fmla="*/ 0 w 464610"/>
                <a:gd name="connsiteY4" fmla="*/ 457515 h 915030"/>
                <a:gd name="connsiteX5" fmla="*/ 457515 w 464610"/>
                <a:gd name="connsiteY5" fmla="*/ 0 h 915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10" h="915030">
                  <a:moveTo>
                    <a:pt x="457515" y="0"/>
                  </a:moveTo>
                  <a:lnTo>
                    <a:pt x="464610" y="715"/>
                  </a:lnTo>
                  <a:lnTo>
                    <a:pt x="464610" y="914315"/>
                  </a:lnTo>
                  <a:lnTo>
                    <a:pt x="457515" y="915030"/>
                  </a:lnTo>
                  <a:cubicBezTo>
                    <a:pt x="204836" y="915030"/>
                    <a:pt x="0" y="710194"/>
                    <a:pt x="0" y="457515"/>
                  </a:cubicBezTo>
                  <a:cubicBezTo>
                    <a:pt x="0" y="204836"/>
                    <a:pt x="204836" y="0"/>
                    <a:pt x="45751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a:off x="7873395" y="2632123"/>
              <a:ext cx="233477" cy="475408"/>
            </a:xfrm>
            <a:custGeom>
              <a:avLst/>
              <a:gdLst>
                <a:gd name="connsiteX0" fmla="*/ 0 w 450421"/>
                <a:gd name="connsiteY0" fmla="*/ 0 h 913600"/>
                <a:gd name="connsiteX1" fmla="*/ 85112 w 450421"/>
                <a:gd name="connsiteY1" fmla="*/ 8580 h 913600"/>
                <a:gd name="connsiteX2" fmla="*/ 450421 w 450421"/>
                <a:gd name="connsiteY2" fmla="*/ 456800 h 913600"/>
                <a:gd name="connsiteX3" fmla="*/ 85112 w 450421"/>
                <a:gd name="connsiteY3" fmla="*/ 905020 h 913600"/>
                <a:gd name="connsiteX4" fmla="*/ 0 w 450421"/>
                <a:gd name="connsiteY4" fmla="*/ 913600 h 91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421" h="913600">
                  <a:moveTo>
                    <a:pt x="0" y="0"/>
                  </a:moveTo>
                  <a:lnTo>
                    <a:pt x="85112" y="8580"/>
                  </a:lnTo>
                  <a:cubicBezTo>
                    <a:pt x="293594" y="51242"/>
                    <a:pt x="450421" y="235706"/>
                    <a:pt x="450421" y="456800"/>
                  </a:cubicBezTo>
                  <a:cubicBezTo>
                    <a:pt x="450421" y="677894"/>
                    <a:pt x="293594" y="862358"/>
                    <a:pt x="85112" y="905020"/>
                  </a:cubicBezTo>
                  <a:lnTo>
                    <a:pt x="0" y="913600"/>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7855372" y="2585185"/>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7855372" y="3119202"/>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8123875" y="2851255"/>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8044839" y="2661898"/>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8043341" y="3038248"/>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7667135" y="3041854"/>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7586869" y="2852997"/>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7665224" y="2662163"/>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lvl1pPr>
              <a:defRPr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72322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Rocket - Title Slide White">
    <p:spTree>
      <p:nvGrpSpPr>
        <p:cNvPr id="1" name=""/>
        <p:cNvGrpSpPr/>
        <p:nvPr/>
      </p:nvGrpSpPr>
      <p:grpSpPr>
        <a:xfrm>
          <a:off x="0" y="0"/>
          <a:ext cx="0" cy="0"/>
          <a:chOff x="0" y="0"/>
          <a:chExt cx="0" cy="0"/>
        </a:xfrm>
      </p:grpSpPr>
      <p:sp>
        <p:nvSpPr>
          <p:cNvPr id="79" name="Freeform 78"/>
          <p:cNvSpPr/>
          <p:nvPr userDrawn="1"/>
        </p:nvSpPr>
        <p:spPr>
          <a:xfrm>
            <a:off x="477886" y="4094021"/>
            <a:ext cx="11714114" cy="2763979"/>
          </a:xfrm>
          <a:custGeom>
            <a:avLst/>
            <a:gdLst>
              <a:gd name="connsiteX0" fmla="*/ 532885 w 11711288"/>
              <a:gd name="connsiteY0" fmla="*/ 1445270 h 2600767"/>
              <a:gd name="connsiteX1" fmla="*/ 1065770 w 11711288"/>
              <a:gd name="connsiteY1" fmla="*/ 1958510 h 2600767"/>
              <a:gd name="connsiteX2" fmla="*/ 532885 w 11711288"/>
              <a:gd name="connsiteY2" fmla="*/ 2471750 h 2600767"/>
              <a:gd name="connsiteX3" fmla="*/ 0 w 11711288"/>
              <a:gd name="connsiteY3" fmla="*/ 1958510 h 2600767"/>
              <a:gd name="connsiteX4" fmla="*/ 532885 w 11711288"/>
              <a:gd name="connsiteY4" fmla="*/ 1445270 h 2600767"/>
              <a:gd name="connsiteX5" fmla="*/ 10394040 w 11711288"/>
              <a:gd name="connsiteY5" fmla="*/ 0 h 2600767"/>
              <a:gd name="connsiteX6" fmla="*/ 11087382 w 11711288"/>
              <a:gd name="connsiteY6" fmla="*/ 442635 h 2600767"/>
              <a:gd name="connsiteX7" fmla="*/ 11122847 w 11711288"/>
              <a:gd name="connsiteY7" fmla="*/ 552674 h 2600767"/>
              <a:gd name="connsiteX8" fmla="*/ 11169364 w 11711288"/>
              <a:gd name="connsiteY8" fmla="*/ 528356 h 2600767"/>
              <a:gd name="connsiteX9" fmla="*/ 11389302 w 11711288"/>
              <a:gd name="connsiteY9" fmla="*/ 485590 h 2600767"/>
              <a:gd name="connsiteX10" fmla="*/ 11705219 w 11711288"/>
              <a:gd name="connsiteY10" fmla="*/ 578532 h 2600767"/>
              <a:gd name="connsiteX11" fmla="*/ 11711288 w 11711288"/>
              <a:gd name="connsiteY11" fmla="*/ 583355 h 2600767"/>
              <a:gd name="connsiteX12" fmla="*/ 11711288 w 11711288"/>
              <a:gd name="connsiteY12" fmla="*/ 1476240 h 2600767"/>
              <a:gd name="connsiteX13" fmla="*/ 11705219 w 11711288"/>
              <a:gd name="connsiteY13" fmla="*/ 1481062 h 2600767"/>
              <a:gd name="connsiteX14" fmla="*/ 11389302 w 11711288"/>
              <a:gd name="connsiteY14" fmla="*/ 1574004 h 2600767"/>
              <a:gd name="connsiteX15" fmla="*/ 10920765 w 11711288"/>
              <a:gd name="connsiteY15" fmla="*/ 1334069 h 2600767"/>
              <a:gd name="connsiteX16" fmla="*/ 10884716 w 11711288"/>
              <a:gd name="connsiteY16" fmla="*/ 1270102 h 2600767"/>
              <a:gd name="connsiteX17" fmla="*/ 10814756 w 11711288"/>
              <a:gd name="connsiteY17" fmla="*/ 1325696 h 2600767"/>
              <a:gd name="connsiteX18" fmla="*/ 10394040 w 11711288"/>
              <a:gd name="connsiteY18" fmla="*/ 1449470 h 2600767"/>
              <a:gd name="connsiteX19" fmla="*/ 10242390 w 11711288"/>
              <a:gd name="connsiteY19" fmla="*/ 1434746 h 2600767"/>
              <a:gd name="connsiteX20" fmla="*/ 10167885 w 11711288"/>
              <a:gd name="connsiteY20" fmla="*/ 1412471 h 2600767"/>
              <a:gd name="connsiteX21" fmla="*/ 10141694 w 11711288"/>
              <a:gd name="connsiteY21" fmla="*/ 1458946 h 2600767"/>
              <a:gd name="connsiteX22" fmla="*/ 9517730 w 11711288"/>
              <a:gd name="connsiteY22" fmla="*/ 1778475 h 2600767"/>
              <a:gd name="connsiteX23" fmla="*/ 9097014 w 11711288"/>
              <a:gd name="connsiteY23" fmla="*/ 1654702 h 2600767"/>
              <a:gd name="connsiteX24" fmla="*/ 9066729 w 11711288"/>
              <a:gd name="connsiteY24" fmla="*/ 1630635 h 2600767"/>
              <a:gd name="connsiteX25" fmla="*/ 8994278 w 11711288"/>
              <a:gd name="connsiteY25" fmla="*/ 1715209 h 2600767"/>
              <a:gd name="connsiteX26" fmla="*/ 8536434 w 11711288"/>
              <a:gd name="connsiteY26" fmla="*/ 1897863 h 2600767"/>
              <a:gd name="connsiteX27" fmla="*/ 8078590 w 11711288"/>
              <a:gd name="connsiteY27" fmla="*/ 1715209 h 2600767"/>
              <a:gd name="connsiteX28" fmla="*/ 8066112 w 11711288"/>
              <a:gd name="connsiteY28" fmla="*/ 1700643 h 2600767"/>
              <a:gd name="connsiteX29" fmla="*/ 8070847 w 11711288"/>
              <a:gd name="connsiteY29" fmla="*/ 1745886 h 2600767"/>
              <a:gd name="connsiteX30" fmla="*/ 7395308 w 11711288"/>
              <a:gd name="connsiteY30" fmla="*/ 2466880 h 2600767"/>
              <a:gd name="connsiteX31" fmla="*/ 7342946 w 11711288"/>
              <a:gd name="connsiteY31" fmla="*/ 2469426 h 2600767"/>
              <a:gd name="connsiteX32" fmla="*/ 7306912 w 11711288"/>
              <a:gd name="connsiteY32" fmla="*/ 2533366 h 2600767"/>
              <a:gd name="connsiteX33" fmla="*/ 7253266 w 11711288"/>
              <a:gd name="connsiteY33" fmla="*/ 2600767 h 2600767"/>
              <a:gd name="connsiteX34" fmla="*/ 6112631 w 11711288"/>
              <a:gd name="connsiteY34" fmla="*/ 2600767 h 2600767"/>
              <a:gd name="connsiteX35" fmla="*/ 6058984 w 11711288"/>
              <a:gd name="connsiteY35" fmla="*/ 2533366 h 2600767"/>
              <a:gd name="connsiteX36" fmla="*/ 5996805 w 11711288"/>
              <a:gd name="connsiteY36" fmla="*/ 2423033 h 2600767"/>
              <a:gd name="connsiteX37" fmla="*/ 5897525 w 11711288"/>
              <a:gd name="connsiteY37" fmla="*/ 2501927 h 2600767"/>
              <a:gd name="connsiteX38" fmla="*/ 5700574 w 11711288"/>
              <a:gd name="connsiteY38" fmla="*/ 2593118 h 2600767"/>
              <a:gd name="connsiteX39" fmla="*/ 5666110 w 11711288"/>
              <a:gd name="connsiteY39" fmla="*/ 2600767 h 2600767"/>
              <a:gd name="connsiteX40" fmla="*/ 5291012 w 11711288"/>
              <a:gd name="connsiteY40" fmla="*/ 2600767 h 2600767"/>
              <a:gd name="connsiteX41" fmla="*/ 5183912 w 11711288"/>
              <a:gd name="connsiteY41" fmla="*/ 2568747 h 2600767"/>
              <a:gd name="connsiteX42" fmla="*/ 5086078 w 11711288"/>
              <a:gd name="connsiteY42" fmla="*/ 2517601 h 2600767"/>
              <a:gd name="connsiteX43" fmla="*/ 5077373 w 11711288"/>
              <a:gd name="connsiteY43" fmla="*/ 2600767 h 2600767"/>
              <a:gd name="connsiteX44" fmla="*/ 3594217 w 11711288"/>
              <a:gd name="connsiteY44" fmla="*/ 2600767 h 2600767"/>
              <a:gd name="connsiteX45" fmla="*/ 3583320 w 11711288"/>
              <a:gd name="connsiteY45" fmla="*/ 2496656 h 2600767"/>
              <a:gd name="connsiteX46" fmla="*/ 3583955 w 11711288"/>
              <a:gd name="connsiteY46" fmla="*/ 2490597 h 2600767"/>
              <a:gd name="connsiteX47" fmla="*/ 3538978 w 11711288"/>
              <a:gd name="connsiteY47" fmla="*/ 2486230 h 2600767"/>
              <a:gd name="connsiteX48" fmla="*/ 3269566 w 11711288"/>
              <a:gd name="connsiteY48" fmla="*/ 2346333 h 2600767"/>
              <a:gd name="connsiteX49" fmla="*/ 3226617 w 11711288"/>
              <a:gd name="connsiteY49" fmla="*/ 2296198 h 2600767"/>
              <a:gd name="connsiteX50" fmla="*/ 3213705 w 11711288"/>
              <a:gd name="connsiteY50" fmla="*/ 2336263 h 2600767"/>
              <a:gd name="connsiteX51" fmla="*/ 3026210 w 11711288"/>
              <a:gd name="connsiteY51" fmla="*/ 2590761 h 2600767"/>
              <a:gd name="connsiteX52" fmla="*/ 3012988 w 11711288"/>
              <a:gd name="connsiteY52" fmla="*/ 2600767 h 2600767"/>
              <a:gd name="connsiteX53" fmla="*/ 2030435 w 11711288"/>
              <a:gd name="connsiteY53" fmla="*/ 2600767 h 2600767"/>
              <a:gd name="connsiteX54" fmla="*/ 1987629 w 11711288"/>
              <a:gd name="connsiteY54" fmla="*/ 2566751 h 2600767"/>
              <a:gd name="connsiteX55" fmla="*/ 1767116 w 11711288"/>
              <a:gd name="connsiteY55" fmla="*/ 2054012 h 2600767"/>
              <a:gd name="connsiteX56" fmla="*/ 2519993 w 11711288"/>
              <a:gd name="connsiteY56" fmla="*/ 1328890 h 2600767"/>
              <a:gd name="connsiteX57" fmla="*/ 3144289 w 11711288"/>
              <a:gd name="connsiteY57" fmla="*/ 1648590 h 2600767"/>
              <a:gd name="connsiteX58" fmla="*/ 3187881 w 11711288"/>
              <a:gd name="connsiteY58" fmla="*/ 1725941 h 2600767"/>
              <a:gd name="connsiteX59" fmla="*/ 3204496 w 11711288"/>
              <a:gd name="connsiteY59" fmla="*/ 1696460 h 2600767"/>
              <a:gd name="connsiteX60" fmla="*/ 3646373 w 11711288"/>
              <a:gd name="connsiteY60" fmla="*/ 1470177 h 2600767"/>
              <a:gd name="connsiteX61" fmla="*/ 4137381 w 11711288"/>
              <a:gd name="connsiteY61" fmla="*/ 1783641 h 2600767"/>
              <a:gd name="connsiteX62" fmla="*/ 4142373 w 11711288"/>
              <a:gd name="connsiteY62" fmla="*/ 1799134 h 2600767"/>
              <a:gd name="connsiteX63" fmla="*/ 4184146 w 11711288"/>
              <a:gd name="connsiteY63" fmla="*/ 1786645 h 2600767"/>
              <a:gd name="connsiteX64" fmla="*/ 4335795 w 11711288"/>
              <a:gd name="connsiteY64" fmla="*/ 1771921 h 2600767"/>
              <a:gd name="connsiteX65" fmla="*/ 4628692 w 11711288"/>
              <a:gd name="connsiteY65" fmla="*/ 1828875 h 2600767"/>
              <a:gd name="connsiteX66" fmla="*/ 4726528 w 11711288"/>
              <a:gd name="connsiteY66" fmla="*/ 1880020 h 2600767"/>
              <a:gd name="connsiteX67" fmla="*/ 4739622 w 11711288"/>
              <a:gd name="connsiteY67" fmla="*/ 1754906 h 2600767"/>
              <a:gd name="connsiteX68" fmla="*/ 5476809 w 11711288"/>
              <a:gd name="connsiteY68" fmla="*/ 1176230 h 2600767"/>
              <a:gd name="connsiteX69" fmla="*/ 6100773 w 11711288"/>
              <a:gd name="connsiteY69" fmla="*/ 1495759 h 2600767"/>
              <a:gd name="connsiteX70" fmla="*/ 6163704 w 11711288"/>
              <a:gd name="connsiteY70" fmla="*/ 1607424 h 2600767"/>
              <a:gd name="connsiteX71" fmla="*/ 6225521 w 11711288"/>
              <a:gd name="connsiteY71" fmla="*/ 1552662 h 2600767"/>
              <a:gd name="connsiteX72" fmla="*/ 6606012 w 11711288"/>
              <a:gd name="connsiteY72" fmla="*/ 1407167 h 2600767"/>
              <a:gd name="connsiteX73" fmla="*/ 6658374 w 11711288"/>
              <a:gd name="connsiteY73" fmla="*/ 1404620 h 2600767"/>
              <a:gd name="connsiteX74" fmla="*/ 6694408 w 11711288"/>
              <a:gd name="connsiteY74" fmla="*/ 1340680 h 2600767"/>
              <a:gd name="connsiteX75" fmla="*/ 7318372 w 11711288"/>
              <a:gd name="connsiteY75" fmla="*/ 1021151 h 2600767"/>
              <a:gd name="connsiteX76" fmla="*/ 7850452 w 11711288"/>
              <a:gd name="connsiteY76" fmla="*/ 1233421 h 2600767"/>
              <a:gd name="connsiteX77" fmla="*/ 7889435 w 11711288"/>
              <a:gd name="connsiteY77" fmla="*/ 1278927 h 2600767"/>
              <a:gd name="connsiteX78" fmla="*/ 7888945 w 11711288"/>
              <a:gd name="connsiteY78" fmla="*/ 1274243 h 2600767"/>
              <a:gd name="connsiteX79" fmla="*/ 8536434 w 11711288"/>
              <a:gd name="connsiteY79" fmla="*/ 650623 h 2600767"/>
              <a:gd name="connsiteX80" fmla="*/ 8788466 w 11711288"/>
              <a:gd name="connsiteY80" fmla="*/ 699630 h 2600767"/>
              <a:gd name="connsiteX81" fmla="*/ 8847560 w 11711288"/>
              <a:gd name="connsiteY81" fmla="*/ 730523 h 2600767"/>
              <a:gd name="connsiteX82" fmla="*/ 8893766 w 11711288"/>
              <a:gd name="connsiteY82" fmla="*/ 648534 h 2600767"/>
              <a:gd name="connsiteX83" fmla="*/ 9517730 w 11711288"/>
              <a:gd name="connsiteY83" fmla="*/ 329005 h 2600767"/>
              <a:gd name="connsiteX84" fmla="*/ 9669380 w 11711288"/>
              <a:gd name="connsiteY84" fmla="*/ 343729 h 2600767"/>
              <a:gd name="connsiteX85" fmla="*/ 9743884 w 11711288"/>
              <a:gd name="connsiteY85" fmla="*/ 366004 h 2600767"/>
              <a:gd name="connsiteX86" fmla="*/ 9770076 w 11711288"/>
              <a:gd name="connsiteY86" fmla="*/ 319529 h 2600767"/>
              <a:gd name="connsiteX87" fmla="*/ 10394040 w 11711288"/>
              <a:gd name="connsiteY87" fmla="*/ 0 h 26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11288" h="2600767">
                <a:moveTo>
                  <a:pt x="532885" y="1445270"/>
                </a:moveTo>
                <a:cubicBezTo>
                  <a:pt x="827189" y="1445270"/>
                  <a:pt x="1065770" y="1675055"/>
                  <a:pt x="1065770" y="1958510"/>
                </a:cubicBezTo>
                <a:cubicBezTo>
                  <a:pt x="1065770" y="2241965"/>
                  <a:pt x="827189" y="2471750"/>
                  <a:pt x="532885" y="2471750"/>
                </a:cubicBezTo>
                <a:cubicBezTo>
                  <a:pt x="238581" y="2471750"/>
                  <a:pt x="0" y="2241965"/>
                  <a:pt x="0" y="1958510"/>
                </a:cubicBezTo>
                <a:cubicBezTo>
                  <a:pt x="0" y="1675055"/>
                  <a:pt x="238581" y="1445270"/>
                  <a:pt x="532885" y="1445270"/>
                </a:cubicBezTo>
                <a:close/>
                <a:moveTo>
                  <a:pt x="10394040" y="0"/>
                </a:moveTo>
                <a:cubicBezTo>
                  <a:pt x="10705725" y="0"/>
                  <a:pt x="10973150" y="182517"/>
                  <a:pt x="11087382" y="442635"/>
                </a:cubicBezTo>
                <a:lnTo>
                  <a:pt x="11122847" y="552674"/>
                </a:lnTo>
                <a:lnTo>
                  <a:pt x="11169364" y="528356"/>
                </a:lnTo>
                <a:cubicBezTo>
                  <a:pt x="11236964" y="500818"/>
                  <a:pt x="11311287" y="485590"/>
                  <a:pt x="11389302" y="485590"/>
                </a:cubicBezTo>
                <a:cubicBezTo>
                  <a:pt x="11506325" y="485590"/>
                  <a:pt x="11615039" y="519854"/>
                  <a:pt x="11705219" y="578532"/>
                </a:cubicBezTo>
                <a:lnTo>
                  <a:pt x="11711288" y="583355"/>
                </a:lnTo>
                <a:lnTo>
                  <a:pt x="11711288" y="1476240"/>
                </a:lnTo>
                <a:lnTo>
                  <a:pt x="11705219" y="1481062"/>
                </a:lnTo>
                <a:cubicBezTo>
                  <a:pt x="11615039" y="1539741"/>
                  <a:pt x="11506325" y="1574004"/>
                  <a:pt x="11389302" y="1574004"/>
                </a:cubicBezTo>
                <a:cubicBezTo>
                  <a:pt x="11194264" y="1574004"/>
                  <a:pt x="11022306" y="1478829"/>
                  <a:pt x="10920765" y="1334069"/>
                </a:cubicBezTo>
                <a:lnTo>
                  <a:pt x="10884716" y="1270102"/>
                </a:lnTo>
                <a:lnTo>
                  <a:pt x="10814756" y="1325696"/>
                </a:lnTo>
                <a:cubicBezTo>
                  <a:pt x="10694660" y="1403841"/>
                  <a:pt x="10549882" y="1449470"/>
                  <a:pt x="10394040" y="1449470"/>
                </a:cubicBezTo>
                <a:cubicBezTo>
                  <a:pt x="10342092" y="1449470"/>
                  <a:pt x="10291374" y="1444400"/>
                  <a:pt x="10242390" y="1434746"/>
                </a:cubicBezTo>
                <a:lnTo>
                  <a:pt x="10167885" y="1412471"/>
                </a:lnTo>
                <a:lnTo>
                  <a:pt x="10141694" y="1458946"/>
                </a:lnTo>
                <a:cubicBezTo>
                  <a:pt x="10006469" y="1651727"/>
                  <a:pt x="9777468" y="1778475"/>
                  <a:pt x="9517730" y="1778475"/>
                </a:cubicBezTo>
                <a:cubicBezTo>
                  <a:pt x="9361887" y="1778475"/>
                  <a:pt x="9217110" y="1732846"/>
                  <a:pt x="9097014" y="1654702"/>
                </a:cubicBezTo>
                <a:lnTo>
                  <a:pt x="9066729" y="1630635"/>
                </a:lnTo>
                <a:lnTo>
                  <a:pt x="8994278" y="1715209"/>
                </a:lnTo>
                <a:cubicBezTo>
                  <a:pt x="8877105" y="1828062"/>
                  <a:pt x="8715233" y="1897863"/>
                  <a:pt x="8536434" y="1897863"/>
                </a:cubicBezTo>
                <a:cubicBezTo>
                  <a:pt x="8357635" y="1897863"/>
                  <a:pt x="8195763" y="1828062"/>
                  <a:pt x="8078590" y="1715209"/>
                </a:cubicBezTo>
                <a:lnTo>
                  <a:pt x="8066112" y="1700643"/>
                </a:lnTo>
                <a:lnTo>
                  <a:pt x="8070847" y="1745886"/>
                </a:lnTo>
                <a:cubicBezTo>
                  <a:pt x="8070847" y="2121130"/>
                  <a:pt x="7774748" y="2429766"/>
                  <a:pt x="7395308" y="2466880"/>
                </a:cubicBezTo>
                <a:lnTo>
                  <a:pt x="7342946" y="2469426"/>
                </a:lnTo>
                <a:lnTo>
                  <a:pt x="7306912" y="2533366"/>
                </a:lnTo>
                <a:lnTo>
                  <a:pt x="7253266" y="2600767"/>
                </a:lnTo>
                <a:lnTo>
                  <a:pt x="6112631" y="2600767"/>
                </a:lnTo>
                <a:lnTo>
                  <a:pt x="6058984" y="2533366"/>
                </a:lnTo>
                <a:lnTo>
                  <a:pt x="5996805" y="2423033"/>
                </a:lnTo>
                <a:lnTo>
                  <a:pt x="5897525" y="2501927"/>
                </a:lnTo>
                <a:cubicBezTo>
                  <a:pt x="5837478" y="2540999"/>
                  <a:pt x="5771259" y="2571943"/>
                  <a:pt x="5700574" y="2593118"/>
                </a:cubicBezTo>
                <a:lnTo>
                  <a:pt x="5666110" y="2600767"/>
                </a:lnTo>
                <a:lnTo>
                  <a:pt x="5291012" y="2600767"/>
                </a:lnTo>
                <a:lnTo>
                  <a:pt x="5183912" y="2568747"/>
                </a:lnTo>
                <a:lnTo>
                  <a:pt x="5086078" y="2517601"/>
                </a:lnTo>
                <a:lnTo>
                  <a:pt x="5077373" y="2600767"/>
                </a:lnTo>
                <a:lnTo>
                  <a:pt x="3594217" y="2600767"/>
                </a:lnTo>
                <a:lnTo>
                  <a:pt x="3583320" y="2496656"/>
                </a:lnTo>
                <a:lnTo>
                  <a:pt x="3583955" y="2490597"/>
                </a:lnTo>
                <a:lnTo>
                  <a:pt x="3538978" y="2486230"/>
                </a:lnTo>
                <a:cubicBezTo>
                  <a:pt x="3434909" y="2465720"/>
                  <a:pt x="3341891" y="2415991"/>
                  <a:pt x="3269566" y="2346333"/>
                </a:cubicBezTo>
                <a:lnTo>
                  <a:pt x="3226617" y="2296198"/>
                </a:lnTo>
                <a:lnTo>
                  <a:pt x="3213705" y="2336263"/>
                </a:lnTo>
                <a:cubicBezTo>
                  <a:pt x="3170845" y="2433860"/>
                  <a:pt x="3106431" y="2520538"/>
                  <a:pt x="3026210" y="2590761"/>
                </a:cubicBezTo>
                <a:lnTo>
                  <a:pt x="3012988" y="2600767"/>
                </a:lnTo>
                <a:lnTo>
                  <a:pt x="2030435" y="2600767"/>
                </a:lnTo>
                <a:lnTo>
                  <a:pt x="1987629" y="2566751"/>
                </a:lnTo>
                <a:cubicBezTo>
                  <a:pt x="1851385" y="2435530"/>
                  <a:pt x="1767116" y="2254249"/>
                  <a:pt x="1767116" y="2054012"/>
                </a:cubicBezTo>
                <a:cubicBezTo>
                  <a:pt x="1767116" y="1653538"/>
                  <a:pt x="2104190" y="1328890"/>
                  <a:pt x="2519993" y="1328890"/>
                </a:cubicBezTo>
                <a:cubicBezTo>
                  <a:pt x="2779869" y="1328890"/>
                  <a:pt x="3008992" y="1455706"/>
                  <a:pt x="3144289" y="1648590"/>
                </a:cubicBezTo>
                <a:lnTo>
                  <a:pt x="3187881" y="1725941"/>
                </a:lnTo>
                <a:lnTo>
                  <a:pt x="3204496" y="1696460"/>
                </a:lnTo>
                <a:cubicBezTo>
                  <a:pt x="3300259" y="1559937"/>
                  <a:pt x="3462432" y="1470177"/>
                  <a:pt x="3646373" y="1470177"/>
                </a:cubicBezTo>
                <a:cubicBezTo>
                  <a:pt x="3867099" y="1470177"/>
                  <a:pt x="4056485" y="1599431"/>
                  <a:pt x="4137381" y="1783641"/>
                </a:cubicBezTo>
                <a:lnTo>
                  <a:pt x="4142373" y="1799134"/>
                </a:lnTo>
                <a:lnTo>
                  <a:pt x="4184146" y="1786645"/>
                </a:lnTo>
                <a:cubicBezTo>
                  <a:pt x="4233130" y="1776991"/>
                  <a:pt x="4283848" y="1771921"/>
                  <a:pt x="4335795" y="1771921"/>
                </a:cubicBezTo>
                <a:cubicBezTo>
                  <a:pt x="4439690" y="1771921"/>
                  <a:pt x="4538667" y="1792201"/>
                  <a:pt x="4628692" y="1828875"/>
                </a:cubicBezTo>
                <a:lnTo>
                  <a:pt x="4726528" y="1880020"/>
                </a:lnTo>
                <a:lnTo>
                  <a:pt x="4739622" y="1754906"/>
                </a:lnTo>
                <a:cubicBezTo>
                  <a:pt x="4809788" y="1424656"/>
                  <a:pt x="5113178" y="1176230"/>
                  <a:pt x="5476809" y="1176230"/>
                </a:cubicBezTo>
                <a:cubicBezTo>
                  <a:pt x="5736548" y="1176230"/>
                  <a:pt x="5965548" y="1302978"/>
                  <a:pt x="6100773" y="1495759"/>
                </a:cubicBezTo>
                <a:lnTo>
                  <a:pt x="6163704" y="1607424"/>
                </a:lnTo>
                <a:lnTo>
                  <a:pt x="6225521" y="1552662"/>
                </a:lnTo>
                <a:cubicBezTo>
                  <a:pt x="6333152" y="1473185"/>
                  <a:pt x="6463723" y="1421085"/>
                  <a:pt x="6606012" y="1407167"/>
                </a:cubicBezTo>
                <a:lnTo>
                  <a:pt x="6658374" y="1404620"/>
                </a:lnTo>
                <a:lnTo>
                  <a:pt x="6694408" y="1340680"/>
                </a:lnTo>
                <a:cubicBezTo>
                  <a:pt x="6829634" y="1147899"/>
                  <a:pt x="7058635" y="1021151"/>
                  <a:pt x="7318372" y="1021151"/>
                </a:cubicBezTo>
                <a:cubicBezTo>
                  <a:pt x="7526162" y="1021151"/>
                  <a:pt x="7714281" y="1102270"/>
                  <a:pt x="7850452" y="1233421"/>
                </a:cubicBezTo>
                <a:lnTo>
                  <a:pt x="7889435" y="1278927"/>
                </a:lnTo>
                <a:lnTo>
                  <a:pt x="7888945" y="1274243"/>
                </a:lnTo>
                <a:cubicBezTo>
                  <a:pt x="7888945" y="929827"/>
                  <a:pt x="8178836" y="650623"/>
                  <a:pt x="8536434" y="650623"/>
                </a:cubicBezTo>
                <a:cubicBezTo>
                  <a:pt x="8625833" y="650623"/>
                  <a:pt x="8711001" y="668073"/>
                  <a:pt x="8788466" y="699630"/>
                </a:cubicBezTo>
                <a:lnTo>
                  <a:pt x="8847560" y="730523"/>
                </a:lnTo>
                <a:lnTo>
                  <a:pt x="8893766" y="648534"/>
                </a:lnTo>
                <a:cubicBezTo>
                  <a:pt x="9028991" y="455753"/>
                  <a:pt x="9257993" y="329005"/>
                  <a:pt x="9517730" y="329005"/>
                </a:cubicBezTo>
                <a:cubicBezTo>
                  <a:pt x="9569678" y="329005"/>
                  <a:pt x="9620396" y="334075"/>
                  <a:pt x="9669380" y="343729"/>
                </a:cubicBezTo>
                <a:lnTo>
                  <a:pt x="9743884" y="366004"/>
                </a:lnTo>
                <a:lnTo>
                  <a:pt x="9770076" y="319529"/>
                </a:lnTo>
                <a:cubicBezTo>
                  <a:pt x="9905301" y="126748"/>
                  <a:pt x="10134302" y="0"/>
                  <a:pt x="10394040" y="0"/>
                </a:cubicBezTo>
                <a:close/>
              </a:path>
            </a:pathLst>
          </a:custGeom>
          <a:solidFill>
            <a:srgbClr val="239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userDrawn="1"/>
        </p:nvSpPr>
        <p:spPr>
          <a:xfrm>
            <a:off x="477886" y="4257233"/>
            <a:ext cx="11711288" cy="2600767"/>
          </a:xfrm>
          <a:custGeom>
            <a:avLst/>
            <a:gdLst>
              <a:gd name="connsiteX0" fmla="*/ 532885 w 11711288"/>
              <a:gd name="connsiteY0" fmla="*/ 1445270 h 2600767"/>
              <a:gd name="connsiteX1" fmla="*/ 1065770 w 11711288"/>
              <a:gd name="connsiteY1" fmla="*/ 1958510 h 2600767"/>
              <a:gd name="connsiteX2" fmla="*/ 532885 w 11711288"/>
              <a:gd name="connsiteY2" fmla="*/ 2471750 h 2600767"/>
              <a:gd name="connsiteX3" fmla="*/ 0 w 11711288"/>
              <a:gd name="connsiteY3" fmla="*/ 1958510 h 2600767"/>
              <a:gd name="connsiteX4" fmla="*/ 532885 w 11711288"/>
              <a:gd name="connsiteY4" fmla="*/ 1445270 h 2600767"/>
              <a:gd name="connsiteX5" fmla="*/ 10394040 w 11711288"/>
              <a:gd name="connsiteY5" fmla="*/ 0 h 2600767"/>
              <a:gd name="connsiteX6" fmla="*/ 11087382 w 11711288"/>
              <a:gd name="connsiteY6" fmla="*/ 442635 h 2600767"/>
              <a:gd name="connsiteX7" fmla="*/ 11122847 w 11711288"/>
              <a:gd name="connsiteY7" fmla="*/ 552674 h 2600767"/>
              <a:gd name="connsiteX8" fmla="*/ 11169364 w 11711288"/>
              <a:gd name="connsiteY8" fmla="*/ 528356 h 2600767"/>
              <a:gd name="connsiteX9" fmla="*/ 11389302 w 11711288"/>
              <a:gd name="connsiteY9" fmla="*/ 485590 h 2600767"/>
              <a:gd name="connsiteX10" fmla="*/ 11705219 w 11711288"/>
              <a:gd name="connsiteY10" fmla="*/ 578532 h 2600767"/>
              <a:gd name="connsiteX11" fmla="*/ 11711288 w 11711288"/>
              <a:gd name="connsiteY11" fmla="*/ 583355 h 2600767"/>
              <a:gd name="connsiteX12" fmla="*/ 11711288 w 11711288"/>
              <a:gd name="connsiteY12" fmla="*/ 1476240 h 2600767"/>
              <a:gd name="connsiteX13" fmla="*/ 11705219 w 11711288"/>
              <a:gd name="connsiteY13" fmla="*/ 1481062 h 2600767"/>
              <a:gd name="connsiteX14" fmla="*/ 11389302 w 11711288"/>
              <a:gd name="connsiteY14" fmla="*/ 1574004 h 2600767"/>
              <a:gd name="connsiteX15" fmla="*/ 10920765 w 11711288"/>
              <a:gd name="connsiteY15" fmla="*/ 1334069 h 2600767"/>
              <a:gd name="connsiteX16" fmla="*/ 10884716 w 11711288"/>
              <a:gd name="connsiteY16" fmla="*/ 1270102 h 2600767"/>
              <a:gd name="connsiteX17" fmla="*/ 10814756 w 11711288"/>
              <a:gd name="connsiteY17" fmla="*/ 1325696 h 2600767"/>
              <a:gd name="connsiteX18" fmla="*/ 10394040 w 11711288"/>
              <a:gd name="connsiteY18" fmla="*/ 1449470 h 2600767"/>
              <a:gd name="connsiteX19" fmla="*/ 10242390 w 11711288"/>
              <a:gd name="connsiteY19" fmla="*/ 1434746 h 2600767"/>
              <a:gd name="connsiteX20" fmla="*/ 10167885 w 11711288"/>
              <a:gd name="connsiteY20" fmla="*/ 1412471 h 2600767"/>
              <a:gd name="connsiteX21" fmla="*/ 10141694 w 11711288"/>
              <a:gd name="connsiteY21" fmla="*/ 1458946 h 2600767"/>
              <a:gd name="connsiteX22" fmla="*/ 9517730 w 11711288"/>
              <a:gd name="connsiteY22" fmla="*/ 1778475 h 2600767"/>
              <a:gd name="connsiteX23" fmla="*/ 9097014 w 11711288"/>
              <a:gd name="connsiteY23" fmla="*/ 1654702 h 2600767"/>
              <a:gd name="connsiteX24" fmla="*/ 9066729 w 11711288"/>
              <a:gd name="connsiteY24" fmla="*/ 1630635 h 2600767"/>
              <a:gd name="connsiteX25" fmla="*/ 8994278 w 11711288"/>
              <a:gd name="connsiteY25" fmla="*/ 1715209 h 2600767"/>
              <a:gd name="connsiteX26" fmla="*/ 8536434 w 11711288"/>
              <a:gd name="connsiteY26" fmla="*/ 1897863 h 2600767"/>
              <a:gd name="connsiteX27" fmla="*/ 8078590 w 11711288"/>
              <a:gd name="connsiteY27" fmla="*/ 1715209 h 2600767"/>
              <a:gd name="connsiteX28" fmla="*/ 8066112 w 11711288"/>
              <a:gd name="connsiteY28" fmla="*/ 1700643 h 2600767"/>
              <a:gd name="connsiteX29" fmla="*/ 8070847 w 11711288"/>
              <a:gd name="connsiteY29" fmla="*/ 1745886 h 2600767"/>
              <a:gd name="connsiteX30" fmla="*/ 7395308 w 11711288"/>
              <a:gd name="connsiteY30" fmla="*/ 2466880 h 2600767"/>
              <a:gd name="connsiteX31" fmla="*/ 7342946 w 11711288"/>
              <a:gd name="connsiteY31" fmla="*/ 2469426 h 2600767"/>
              <a:gd name="connsiteX32" fmla="*/ 7306912 w 11711288"/>
              <a:gd name="connsiteY32" fmla="*/ 2533366 h 2600767"/>
              <a:gd name="connsiteX33" fmla="*/ 7253266 w 11711288"/>
              <a:gd name="connsiteY33" fmla="*/ 2600767 h 2600767"/>
              <a:gd name="connsiteX34" fmla="*/ 6112631 w 11711288"/>
              <a:gd name="connsiteY34" fmla="*/ 2600767 h 2600767"/>
              <a:gd name="connsiteX35" fmla="*/ 6058984 w 11711288"/>
              <a:gd name="connsiteY35" fmla="*/ 2533366 h 2600767"/>
              <a:gd name="connsiteX36" fmla="*/ 5996805 w 11711288"/>
              <a:gd name="connsiteY36" fmla="*/ 2423033 h 2600767"/>
              <a:gd name="connsiteX37" fmla="*/ 5897525 w 11711288"/>
              <a:gd name="connsiteY37" fmla="*/ 2501927 h 2600767"/>
              <a:gd name="connsiteX38" fmla="*/ 5700574 w 11711288"/>
              <a:gd name="connsiteY38" fmla="*/ 2593118 h 2600767"/>
              <a:gd name="connsiteX39" fmla="*/ 5666110 w 11711288"/>
              <a:gd name="connsiteY39" fmla="*/ 2600767 h 2600767"/>
              <a:gd name="connsiteX40" fmla="*/ 5291012 w 11711288"/>
              <a:gd name="connsiteY40" fmla="*/ 2600767 h 2600767"/>
              <a:gd name="connsiteX41" fmla="*/ 5183912 w 11711288"/>
              <a:gd name="connsiteY41" fmla="*/ 2568747 h 2600767"/>
              <a:gd name="connsiteX42" fmla="*/ 5086078 w 11711288"/>
              <a:gd name="connsiteY42" fmla="*/ 2517601 h 2600767"/>
              <a:gd name="connsiteX43" fmla="*/ 5077373 w 11711288"/>
              <a:gd name="connsiteY43" fmla="*/ 2600767 h 2600767"/>
              <a:gd name="connsiteX44" fmla="*/ 3594217 w 11711288"/>
              <a:gd name="connsiteY44" fmla="*/ 2600767 h 2600767"/>
              <a:gd name="connsiteX45" fmla="*/ 3583320 w 11711288"/>
              <a:gd name="connsiteY45" fmla="*/ 2496656 h 2600767"/>
              <a:gd name="connsiteX46" fmla="*/ 3583955 w 11711288"/>
              <a:gd name="connsiteY46" fmla="*/ 2490597 h 2600767"/>
              <a:gd name="connsiteX47" fmla="*/ 3538978 w 11711288"/>
              <a:gd name="connsiteY47" fmla="*/ 2486230 h 2600767"/>
              <a:gd name="connsiteX48" fmla="*/ 3269566 w 11711288"/>
              <a:gd name="connsiteY48" fmla="*/ 2346333 h 2600767"/>
              <a:gd name="connsiteX49" fmla="*/ 3226617 w 11711288"/>
              <a:gd name="connsiteY49" fmla="*/ 2296198 h 2600767"/>
              <a:gd name="connsiteX50" fmla="*/ 3213705 w 11711288"/>
              <a:gd name="connsiteY50" fmla="*/ 2336263 h 2600767"/>
              <a:gd name="connsiteX51" fmla="*/ 3026210 w 11711288"/>
              <a:gd name="connsiteY51" fmla="*/ 2590761 h 2600767"/>
              <a:gd name="connsiteX52" fmla="*/ 3012988 w 11711288"/>
              <a:gd name="connsiteY52" fmla="*/ 2600767 h 2600767"/>
              <a:gd name="connsiteX53" fmla="*/ 2030435 w 11711288"/>
              <a:gd name="connsiteY53" fmla="*/ 2600767 h 2600767"/>
              <a:gd name="connsiteX54" fmla="*/ 1987629 w 11711288"/>
              <a:gd name="connsiteY54" fmla="*/ 2566751 h 2600767"/>
              <a:gd name="connsiteX55" fmla="*/ 1767116 w 11711288"/>
              <a:gd name="connsiteY55" fmla="*/ 2054012 h 2600767"/>
              <a:gd name="connsiteX56" fmla="*/ 2519993 w 11711288"/>
              <a:gd name="connsiteY56" fmla="*/ 1328890 h 2600767"/>
              <a:gd name="connsiteX57" fmla="*/ 3144289 w 11711288"/>
              <a:gd name="connsiteY57" fmla="*/ 1648590 h 2600767"/>
              <a:gd name="connsiteX58" fmla="*/ 3187881 w 11711288"/>
              <a:gd name="connsiteY58" fmla="*/ 1725941 h 2600767"/>
              <a:gd name="connsiteX59" fmla="*/ 3204496 w 11711288"/>
              <a:gd name="connsiteY59" fmla="*/ 1696460 h 2600767"/>
              <a:gd name="connsiteX60" fmla="*/ 3646373 w 11711288"/>
              <a:gd name="connsiteY60" fmla="*/ 1470177 h 2600767"/>
              <a:gd name="connsiteX61" fmla="*/ 4137381 w 11711288"/>
              <a:gd name="connsiteY61" fmla="*/ 1783641 h 2600767"/>
              <a:gd name="connsiteX62" fmla="*/ 4142373 w 11711288"/>
              <a:gd name="connsiteY62" fmla="*/ 1799134 h 2600767"/>
              <a:gd name="connsiteX63" fmla="*/ 4184146 w 11711288"/>
              <a:gd name="connsiteY63" fmla="*/ 1786645 h 2600767"/>
              <a:gd name="connsiteX64" fmla="*/ 4335795 w 11711288"/>
              <a:gd name="connsiteY64" fmla="*/ 1771921 h 2600767"/>
              <a:gd name="connsiteX65" fmla="*/ 4628692 w 11711288"/>
              <a:gd name="connsiteY65" fmla="*/ 1828875 h 2600767"/>
              <a:gd name="connsiteX66" fmla="*/ 4726528 w 11711288"/>
              <a:gd name="connsiteY66" fmla="*/ 1880020 h 2600767"/>
              <a:gd name="connsiteX67" fmla="*/ 4739622 w 11711288"/>
              <a:gd name="connsiteY67" fmla="*/ 1754906 h 2600767"/>
              <a:gd name="connsiteX68" fmla="*/ 5476809 w 11711288"/>
              <a:gd name="connsiteY68" fmla="*/ 1176230 h 2600767"/>
              <a:gd name="connsiteX69" fmla="*/ 6100773 w 11711288"/>
              <a:gd name="connsiteY69" fmla="*/ 1495759 h 2600767"/>
              <a:gd name="connsiteX70" fmla="*/ 6163704 w 11711288"/>
              <a:gd name="connsiteY70" fmla="*/ 1607424 h 2600767"/>
              <a:gd name="connsiteX71" fmla="*/ 6225521 w 11711288"/>
              <a:gd name="connsiteY71" fmla="*/ 1552662 h 2600767"/>
              <a:gd name="connsiteX72" fmla="*/ 6606012 w 11711288"/>
              <a:gd name="connsiteY72" fmla="*/ 1407167 h 2600767"/>
              <a:gd name="connsiteX73" fmla="*/ 6658374 w 11711288"/>
              <a:gd name="connsiteY73" fmla="*/ 1404620 h 2600767"/>
              <a:gd name="connsiteX74" fmla="*/ 6694408 w 11711288"/>
              <a:gd name="connsiteY74" fmla="*/ 1340680 h 2600767"/>
              <a:gd name="connsiteX75" fmla="*/ 7318372 w 11711288"/>
              <a:gd name="connsiteY75" fmla="*/ 1021151 h 2600767"/>
              <a:gd name="connsiteX76" fmla="*/ 7850452 w 11711288"/>
              <a:gd name="connsiteY76" fmla="*/ 1233421 h 2600767"/>
              <a:gd name="connsiteX77" fmla="*/ 7889435 w 11711288"/>
              <a:gd name="connsiteY77" fmla="*/ 1278927 h 2600767"/>
              <a:gd name="connsiteX78" fmla="*/ 7888945 w 11711288"/>
              <a:gd name="connsiteY78" fmla="*/ 1274243 h 2600767"/>
              <a:gd name="connsiteX79" fmla="*/ 8536434 w 11711288"/>
              <a:gd name="connsiteY79" fmla="*/ 650623 h 2600767"/>
              <a:gd name="connsiteX80" fmla="*/ 8788466 w 11711288"/>
              <a:gd name="connsiteY80" fmla="*/ 699630 h 2600767"/>
              <a:gd name="connsiteX81" fmla="*/ 8847560 w 11711288"/>
              <a:gd name="connsiteY81" fmla="*/ 730523 h 2600767"/>
              <a:gd name="connsiteX82" fmla="*/ 8893766 w 11711288"/>
              <a:gd name="connsiteY82" fmla="*/ 648534 h 2600767"/>
              <a:gd name="connsiteX83" fmla="*/ 9517730 w 11711288"/>
              <a:gd name="connsiteY83" fmla="*/ 329005 h 2600767"/>
              <a:gd name="connsiteX84" fmla="*/ 9669380 w 11711288"/>
              <a:gd name="connsiteY84" fmla="*/ 343729 h 2600767"/>
              <a:gd name="connsiteX85" fmla="*/ 9743884 w 11711288"/>
              <a:gd name="connsiteY85" fmla="*/ 366004 h 2600767"/>
              <a:gd name="connsiteX86" fmla="*/ 9770076 w 11711288"/>
              <a:gd name="connsiteY86" fmla="*/ 319529 h 2600767"/>
              <a:gd name="connsiteX87" fmla="*/ 10394040 w 11711288"/>
              <a:gd name="connsiteY87" fmla="*/ 0 h 26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11288" h="2600767">
                <a:moveTo>
                  <a:pt x="532885" y="1445270"/>
                </a:moveTo>
                <a:cubicBezTo>
                  <a:pt x="827189" y="1445270"/>
                  <a:pt x="1065770" y="1675055"/>
                  <a:pt x="1065770" y="1958510"/>
                </a:cubicBezTo>
                <a:cubicBezTo>
                  <a:pt x="1065770" y="2241965"/>
                  <a:pt x="827189" y="2471750"/>
                  <a:pt x="532885" y="2471750"/>
                </a:cubicBezTo>
                <a:cubicBezTo>
                  <a:pt x="238581" y="2471750"/>
                  <a:pt x="0" y="2241965"/>
                  <a:pt x="0" y="1958510"/>
                </a:cubicBezTo>
                <a:cubicBezTo>
                  <a:pt x="0" y="1675055"/>
                  <a:pt x="238581" y="1445270"/>
                  <a:pt x="532885" y="1445270"/>
                </a:cubicBezTo>
                <a:close/>
                <a:moveTo>
                  <a:pt x="10394040" y="0"/>
                </a:moveTo>
                <a:cubicBezTo>
                  <a:pt x="10705725" y="0"/>
                  <a:pt x="10973150" y="182517"/>
                  <a:pt x="11087382" y="442635"/>
                </a:cubicBezTo>
                <a:lnTo>
                  <a:pt x="11122847" y="552674"/>
                </a:lnTo>
                <a:lnTo>
                  <a:pt x="11169364" y="528356"/>
                </a:lnTo>
                <a:cubicBezTo>
                  <a:pt x="11236964" y="500818"/>
                  <a:pt x="11311287" y="485590"/>
                  <a:pt x="11389302" y="485590"/>
                </a:cubicBezTo>
                <a:cubicBezTo>
                  <a:pt x="11506325" y="485590"/>
                  <a:pt x="11615039" y="519854"/>
                  <a:pt x="11705219" y="578532"/>
                </a:cubicBezTo>
                <a:lnTo>
                  <a:pt x="11711288" y="583355"/>
                </a:lnTo>
                <a:lnTo>
                  <a:pt x="11711288" y="1476240"/>
                </a:lnTo>
                <a:lnTo>
                  <a:pt x="11705219" y="1481062"/>
                </a:lnTo>
                <a:cubicBezTo>
                  <a:pt x="11615039" y="1539741"/>
                  <a:pt x="11506325" y="1574004"/>
                  <a:pt x="11389302" y="1574004"/>
                </a:cubicBezTo>
                <a:cubicBezTo>
                  <a:pt x="11194264" y="1574004"/>
                  <a:pt x="11022306" y="1478829"/>
                  <a:pt x="10920765" y="1334069"/>
                </a:cubicBezTo>
                <a:lnTo>
                  <a:pt x="10884716" y="1270102"/>
                </a:lnTo>
                <a:lnTo>
                  <a:pt x="10814756" y="1325696"/>
                </a:lnTo>
                <a:cubicBezTo>
                  <a:pt x="10694660" y="1403841"/>
                  <a:pt x="10549882" y="1449470"/>
                  <a:pt x="10394040" y="1449470"/>
                </a:cubicBezTo>
                <a:cubicBezTo>
                  <a:pt x="10342092" y="1449470"/>
                  <a:pt x="10291374" y="1444400"/>
                  <a:pt x="10242390" y="1434746"/>
                </a:cubicBezTo>
                <a:lnTo>
                  <a:pt x="10167885" y="1412471"/>
                </a:lnTo>
                <a:lnTo>
                  <a:pt x="10141694" y="1458946"/>
                </a:lnTo>
                <a:cubicBezTo>
                  <a:pt x="10006469" y="1651727"/>
                  <a:pt x="9777468" y="1778475"/>
                  <a:pt x="9517730" y="1778475"/>
                </a:cubicBezTo>
                <a:cubicBezTo>
                  <a:pt x="9361887" y="1778475"/>
                  <a:pt x="9217110" y="1732846"/>
                  <a:pt x="9097014" y="1654702"/>
                </a:cubicBezTo>
                <a:lnTo>
                  <a:pt x="9066729" y="1630635"/>
                </a:lnTo>
                <a:lnTo>
                  <a:pt x="8994278" y="1715209"/>
                </a:lnTo>
                <a:cubicBezTo>
                  <a:pt x="8877105" y="1828062"/>
                  <a:pt x="8715233" y="1897863"/>
                  <a:pt x="8536434" y="1897863"/>
                </a:cubicBezTo>
                <a:cubicBezTo>
                  <a:pt x="8357635" y="1897863"/>
                  <a:pt x="8195763" y="1828062"/>
                  <a:pt x="8078590" y="1715209"/>
                </a:cubicBezTo>
                <a:lnTo>
                  <a:pt x="8066112" y="1700643"/>
                </a:lnTo>
                <a:lnTo>
                  <a:pt x="8070847" y="1745886"/>
                </a:lnTo>
                <a:cubicBezTo>
                  <a:pt x="8070847" y="2121130"/>
                  <a:pt x="7774748" y="2429766"/>
                  <a:pt x="7395308" y="2466880"/>
                </a:cubicBezTo>
                <a:lnTo>
                  <a:pt x="7342946" y="2469426"/>
                </a:lnTo>
                <a:lnTo>
                  <a:pt x="7306912" y="2533366"/>
                </a:lnTo>
                <a:lnTo>
                  <a:pt x="7253266" y="2600767"/>
                </a:lnTo>
                <a:lnTo>
                  <a:pt x="6112631" y="2600767"/>
                </a:lnTo>
                <a:lnTo>
                  <a:pt x="6058984" y="2533366"/>
                </a:lnTo>
                <a:lnTo>
                  <a:pt x="5996805" y="2423033"/>
                </a:lnTo>
                <a:lnTo>
                  <a:pt x="5897525" y="2501927"/>
                </a:lnTo>
                <a:cubicBezTo>
                  <a:pt x="5837478" y="2540999"/>
                  <a:pt x="5771259" y="2571943"/>
                  <a:pt x="5700574" y="2593118"/>
                </a:cubicBezTo>
                <a:lnTo>
                  <a:pt x="5666110" y="2600767"/>
                </a:lnTo>
                <a:lnTo>
                  <a:pt x="5291012" y="2600767"/>
                </a:lnTo>
                <a:lnTo>
                  <a:pt x="5183912" y="2568747"/>
                </a:lnTo>
                <a:lnTo>
                  <a:pt x="5086078" y="2517601"/>
                </a:lnTo>
                <a:lnTo>
                  <a:pt x="5077373" y="2600767"/>
                </a:lnTo>
                <a:lnTo>
                  <a:pt x="3594217" y="2600767"/>
                </a:lnTo>
                <a:lnTo>
                  <a:pt x="3583320" y="2496656"/>
                </a:lnTo>
                <a:lnTo>
                  <a:pt x="3583955" y="2490597"/>
                </a:lnTo>
                <a:lnTo>
                  <a:pt x="3538978" y="2486230"/>
                </a:lnTo>
                <a:cubicBezTo>
                  <a:pt x="3434909" y="2465720"/>
                  <a:pt x="3341891" y="2415991"/>
                  <a:pt x="3269566" y="2346333"/>
                </a:cubicBezTo>
                <a:lnTo>
                  <a:pt x="3226617" y="2296198"/>
                </a:lnTo>
                <a:lnTo>
                  <a:pt x="3213705" y="2336263"/>
                </a:lnTo>
                <a:cubicBezTo>
                  <a:pt x="3170845" y="2433860"/>
                  <a:pt x="3106431" y="2520538"/>
                  <a:pt x="3026210" y="2590761"/>
                </a:cubicBezTo>
                <a:lnTo>
                  <a:pt x="3012988" y="2600767"/>
                </a:lnTo>
                <a:lnTo>
                  <a:pt x="2030435" y="2600767"/>
                </a:lnTo>
                <a:lnTo>
                  <a:pt x="1987629" y="2566751"/>
                </a:lnTo>
                <a:cubicBezTo>
                  <a:pt x="1851385" y="2435530"/>
                  <a:pt x="1767116" y="2254249"/>
                  <a:pt x="1767116" y="2054012"/>
                </a:cubicBezTo>
                <a:cubicBezTo>
                  <a:pt x="1767116" y="1653538"/>
                  <a:pt x="2104190" y="1328890"/>
                  <a:pt x="2519993" y="1328890"/>
                </a:cubicBezTo>
                <a:cubicBezTo>
                  <a:pt x="2779869" y="1328890"/>
                  <a:pt x="3008992" y="1455706"/>
                  <a:pt x="3144289" y="1648590"/>
                </a:cubicBezTo>
                <a:lnTo>
                  <a:pt x="3187881" y="1725941"/>
                </a:lnTo>
                <a:lnTo>
                  <a:pt x="3204496" y="1696460"/>
                </a:lnTo>
                <a:cubicBezTo>
                  <a:pt x="3300259" y="1559937"/>
                  <a:pt x="3462432" y="1470177"/>
                  <a:pt x="3646373" y="1470177"/>
                </a:cubicBezTo>
                <a:cubicBezTo>
                  <a:pt x="3867099" y="1470177"/>
                  <a:pt x="4056485" y="1599431"/>
                  <a:pt x="4137381" y="1783641"/>
                </a:cubicBezTo>
                <a:lnTo>
                  <a:pt x="4142373" y="1799134"/>
                </a:lnTo>
                <a:lnTo>
                  <a:pt x="4184146" y="1786645"/>
                </a:lnTo>
                <a:cubicBezTo>
                  <a:pt x="4233130" y="1776991"/>
                  <a:pt x="4283848" y="1771921"/>
                  <a:pt x="4335795" y="1771921"/>
                </a:cubicBezTo>
                <a:cubicBezTo>
                  <a:pt x="4439690" y="1771921"/>
                  <a:pt x="4538667" y="1792201"/>
                  <a:pt x="4628692" y="1828875"/>
                </a:cubicBezTo>
                <a:lnTo>
                  <a:pt x="4726528" y="1880020"/>
                </a:lnTo>
                <a:lnTo>
                  <a:pt x="4739622" y="1754906"/>
                </a:lnTo>
                <a:cubicBezTo>
                  <a:pt x="4809788" y="1424656"/>
                  <a:pt x="5113178" y="1176230"/>
                  <a:pt x="5476809" y="1176230"/>
                </a:cubicBezTo>
                <a:cubicBezTo>
                  <a:pt x="5736548" y="1176230"/>
                  <a:pt x="5965548" y="1302978"/>
                  <a:pt x="6100773" y="1495759"/>
                </a:cubicBezTo>
                <a:lnTo>
                  <a:pt x="6163704" y="1607424"/>
                </a:lnTo>
                <a:lnTo>
                  <a:pt x="6225521" y="1552662"/>
                </a:lnTo>
                <a:cubicBezTo>
                  <a:pt x="6333152" y="1473185"/>
                  <a:pt x="6463723" y="1421085"/>
                  <a:pt x="6606012" y="1407167"/>
                </a:cubicBezTo>
                <a:lnTo>
                  <a:pt x="6658374" y="1404620"/>
                </a:lnTo>
                <a:lnTo>
                  <a:pt x="6694408" y="1340680"/>
                </a:lnTo>
                <a:cubicBezTo>
                  <a:pt x="6829634" y="1147899"/>
                  <a:pt x="7058635" y="1021151"/>
                  <a:pt x="7318372" y="1021151"/>
                </a:cubicBezTo>
                <a:cubicBezTo>
                  <a:pt x="7526162" y="1021151"/>
                  <a:pt x="7714281" y="1102270"/>
                  <a:pt x="7850452" y="1233421"/>
                </a:cubicBezTo>
                <a:lnTo>
                  <a:pt x="7889435" y="1278927"/>
                </a:lnTo>
                <a:lnTo>
                  <a:pt x="7888945" y="1274243"/>
                </a:lnTo>
                <a:cubicBezTo>
                  <a:pt x="7888945" y="929827"/>
                  <a:pt x="8178836" y="650623"/>
                  <a:pt x="8536434" y="650623"/>
                </a:cubicBezTo>
                <a:cubicBezTo>
                  <a:pt x="8625833" y="650623"/>
                  <a:pt x="8711001" y="668073"/>
                  <a:pt x="8788466" y="699630"/>
                </a:cubicBezTo>
                <a:lnTo>
                  <a:pt x="8847560" y="730523"/>
                </a:lnTo>
                <a:lnTo>
                  <a:pt x="8893766" y="648534"/>
                </a:lnTo>
                <a:cubicBezTo>
                  <a:pt x="9028991" y="455753"/>
                  <a:pt x="9257993" y="329005"/>
                  <a:pt x="9517730" y="329005"/>
                </a:cubicBezTo>
                <a:cubicBezTo>
                  <a:pt x="9569678" y="329005"/>
                  <a:pt x="9620396" y="334075"/>
                  <a:pt x="9669380" y="343729"/>
                </a:cubicBezTo>
                <a:lnTo>
                  <a:pt x="9743884" y="366004"/>
                </a:lnTo>
                <a:lnTo>
                  <a:pt x="9770076" y="319529"/>
                </a:lnTo>
                <a:cubicBezTo>
                  <a:pt x="9905301" y="126748"/>
                  <a:pt x="10134302" y="0"/>
                  <a:pt x="10394040" y="0"/>
                </a:cubicBezTo>
                <a:close/>
              </a:path>
            </a:pathLst>
          </a:custGeom>
          <a:solidFill>
            <a:srgbClr val="87D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apezoid 80"/>
          <p:cNvSpPr/>
          <p:nvPr userDrawn="1"/>
        </p:nvSpPr>
        <p:spPr>
          <a:xfrm>
            <a:off x="9760945" y="3317320"/>
            <a:ext cx="1635829" cy="3210480"/>
          </a:xfrm>
          <a:prstGeom prst="trapezoid">
            <a:avLst>
              <a:gd name="adj" fmla="val 319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userDrawn="1"/>
        </p:nvSpPr>
        <p:spPr>
          <a:xfrm>
            <a:off x="1147" y="4722746"/>
            <a:ext cx="12190853" cy="2135254"/>
          </a:xfrm>
          <a:custGeom>
            <a:avLst/>
            <a:gdLst>
              <a:gd name="connsiteX0" fmla="*/ 12190853 w 12190853"/>
              <a:gd name="connsiteY0" fmla="*/ 0 h 2135254"/>
              <a:gd name="connsiteX1" fmla="*/ 12190853 w 12190853"/>
              <a:gd name="connsiteY1" fmla="*/ 1232671 h 2135254"/>
              <a:gd name="connsiteX2" fmla="*/ 12190853 w 12190853"/>
              <a:gd name="connsiteY2" fmla="*/ 2135253 h 2135254"/>
              <a:gd name="connsiteX3" fmla="*/ 8538218 w 12190853"/>
              <a:gd name="connsiteY3" fmla="*/ 2135253 h 2135254"/>
              <a:gd name="connsiteX4" fmla="*/ 8538217 w 12190853"/>
              <a:gd name="connsiteY4" fmla="*/ 2135254 h 2135254"/>
              <a:gd name="connsiteX5" fmla="*/ 7559386 w 12190853"/>
              <a:gd name="connsiteY5" fmla="*/ 2135254 h 2135254"/>
              <a:gd name="connsiteX6" fmla="*/ 7559239 w 12190853"/>
              <a:gd name="connsiteY6" fmla="*/ 2135137 h 2135254"/>
              <a:gd name="connsiteX7" fmla="*/ 7559202 w 12190853"/>
              <a:gd name="connsiteY7" fmla="*/ 2135254 h 2135254"/>
              <a:gd name="connsiteX8" fmla="*/ 404105 w 12190853"/>
              <a:gd name="connsiteY8" fmla="*/ 2135254 h 2135254"/>
              <a:gd name="connsiteX9" fmla="*/ 191141 w 12190853"/>
              <a:gd name="connsiteY9" fmla="*/ 2135254 h 2135254"/>
              <a:gd name="connsiteX10" fmla="*/ 0 w 12190853"/>
              <a:gd name="connsiteY10" fmla="*/ 2135254 h 2135254"/>
              <a:gd name="connsiteX11" fmla="*/ 0 w 12190853"/>
              <a:gd name="connsiteY11" fmla="*/ 759101 h 2135254"/>
              <a:gd name="connsiteX12" fmla="*/ 18846 w 12190853"/>
              <a:gd name="connsiteY12" fmla="*/ 760703 h 2135254"/>
              <a:gd name="connsiteX13" fmla="*/ 622833 w 12190853"/>
              <a:gd name="connsiteY13" fmla="*/ 1328059 h 2135254"/>
              <a:gd name="connsiteX14" fmla="*/ 634538 w 12190853"/>
              <a:gd name="connsiteY14" fmla="*/ 1439894 h 2135254"/>
              <a:gd name="connsiteX15" fmla="*/ 734784 w 12190853"/>
              <a:gd name="connsiteY15" fmla="*/ 1387488 h 2135254"/>
              <a:gd name="connsiteX16" fmla="*/ 971235 w 12190853"/>
              <a:gd name="connsiteY16" fmla="*/ 1341510 h 2135254"/>
              <a:gd name="connsiteX17" fmla="*/ 1093660 w 12190853"/>
              <a:gd name="connsiteY17" fmla="*/ 1353397 h 2135254"/>
              <a:gd name="connsiteX18" fmla="*/ 1174763 w 12190853"/>
              <a:gd name="connsiteY18" fmla="*/ 1377644 h 2135254"/>
              <a:gd name="connsiteX19" fmla="*/ 1186547 w 12190853"/>
              <a:gd name="connsiteY19" fmla="*/ 1356734 h 2135254"/>
              <a:gd name="connsiteX20" fmla="*/ 1810511 w 12190853"/>
              <a:gd name="connsiteY20" fmla="*/ 1037205 h 2135254"/>
              <a:gd name="connsiteX21" fmla="*/ 2434476 w 12190853"/>
              <a:gd name="connsiteY21" fmla="*/ 1356734 h 2135254"/>
              <a:gd name="connsiteX22" fmla="*/ 2490172 w 12190853"/>
              <a:gd name="connsiteY22" fmla="*/ 1455565 h 2135254"/>
              <a:gd name="connsiteX23" fmla="*/ 2521596 w 12190853"/>
              <a:gd name="connsiteY23" fmla="*/ 1430595 h 2135254"/>
              <a:gd name="connsiteX24" fmla="*/ 2801827 w 12190853"/>
              <a:gd name="connsiteY24" fmla="*/ 1348151 h 2135254"/>
              <a:gd name="connsiteX25" fmla="*/ 3217441 w 12190853"/>
              <a:gd name="connsiteY25" fmla="*/ 1560985 h 2135254"/>
              <a:gd name="connsiteX26" fmla="*/ 3241880 w 12190853"/>
              <a:gd name="connsiteY26" fmla="*/ 1604352 h 2135254"/>
              <a:gd name="connsiteX27" fmla="*/ 3611243 w 12190853"/>
              <a:gd name="connsiteY27" fmla="*/ 1604352 h 2135254"/>
              <a:gd name="connsiteX28" fmla="*/ 3613999 w 12190853"/>
              <a:gd name="connsiteY28" fmla="*/ 1599461 h 2135254"/>
              <a:gd name="connsiteX29" fmla="*/ 4117715 w 12190853"/>
              <a:gd name="connsiteY29" fmla="*/ 1341510 h 2135254"/>
              <a:gd name="connsiteX30" fmla="*/ 4677439 w 12190853"/>
              <a:gd name="connsiteY30" fmla="*/ 1698843 h 2135254"/>
              <a:gd name="connsiteX31" fmla="*/ 4693938 w 12190853"/>
              <a:gd name="connsiteY31" fmla="*/ 1750031 h 2135254"/>
              <a:gd name="connsiteX32" fmla="*/ 4721097 w 12190853"/>
              <a:gd name="connsiteY32" fmla="*/ 1735833 h 2135254"/>
              <a:gd name="connsiteX33" fmla="*/ 4835124 w 12190853"/>
              <a:gd name="connsiteY33" fmla="*/ 1701742 h 2135254"/>
              <a:gd name="connsiteX34" fmla="*/ 4930624 w 12190853"/>
              <a:gd name="connsiteY34" fmla="*/ 1692469 h 2135254"/>
              <a:gd name="connsiteX35" fmla="*/ 4934733 w 12190853"/>
              <a:gd name="connsiteY35" fmla="*/ 1653211 h 2135254"/>
              <a:gd name="connsiteX36" fmla="*/ 5671919 w 12190853"/>
              <a:gd name="connsiteY36" fmla="*/ 1074535 h 2135254"/>
              <a:gd name="connsiteX37" fmla="*/ 6295883 w 12190853"/>
              <a:gd name="connsiteY37" fmla="*/ 1394064 h 2135254"/>
              <a:gd name="connsiteX38" fmla="*/ 6301547 w 12190853"/>
              <a:gd name="connsiteY38" fmla="*/ 1404117 h 2135254"/>
              <a:gd name="connsiteX39" fmla="*/ 6320448 w 12190853"/>
              <a:gd name="connsiteY39" fmla="*/ 1382055 h 2135254"/>
              <a:gd name="connsiteX40" fmla="*/ 6852528 w 12190853"/>
              <a:gd name="connsiteY40" fmla="*/ 1169785 h 2135254"/>
              <a:gd name="connsiteX41" fmla="*/ 7273244 w 12190853"/>
              <a:gd name="connsiteY41" fmla="*/ 1293559 h 2135254"/>
              <a:gd name="connsiteX42" fmla="*/ 7342091 w 12190853"/>
              <a:gd name="connsiteY42" fmla="*/ 1348269 h 2135254"/>
              <a:gd name="connsiteX43" fmla="*/ 7355460 w 12190853"/>
              <a:gd name="connsiteY43" fmla="*/ 1306786 h 2135254"/>
              <a:gd name="connsiteX44" fmla="*/ 8048802 w 12190853"/>
              <a:gd name="connsiteY44" fmla="*/ 864150 h 2135254"/>
              <a:gd name="connsiteX45" fmla="*/ 8119268 w 12190853"/>
              <a:gd name="connsiteY45" fmla="*/ 867577 h 2135254"/>
              <a:gd name="connsiteX46" fmla="*/ 8177314 w 12190853"/>
              <a:gd name="connsiteY46" fmla="*/ 764579 h 2135254"/>
              <a:gd name="connsiteX47" fmla="*/ 8801277 w 12190853"/>
              <a:gd name="connsiteY47" fmla="*/ 445050 h 2135254"/>
              <a:gd name="connsiteX48" fmla="*/ 9221993 w 12190853"/>
              <a:gd name="connsiteY48" fmla="*/ 568824 h 2135254"/>
              <a:gd name="connsiteX49" fmla="*/ 9308351 w 12190853"/>
              <a:gd name="connsiteY49" fmla="*/ 637449 h 2135254"/>
              <a:gd name="connsiteX50" fmla="*/ 9331316 w 12190853"/>
              <a:gd name="connsiteY50" fmla="*/ 624736 h 2135254"/>
              <a:gd name="connsiteX51" fmla="*/ 9657545 w 12190853"/>
              <a:gd name="connsiteY51" fmla="*/ 553269 h 2135254"/>
              <a:gd name="connsiteX52" fmla="*/ 10350887 w 12190853"/>
              <a:gd name="connsiteY52" fmla="*/ 995905 h 2135254"/>
              <a:gd name="connsiteX53" fmla="*/ 10387173 w 12190853"/>
              <a:gd name="connsiteY53" fmla="*/ 1108490 h 2135254"/>
              <a:gd name="connsiteX54" fmla="*/ 10674604 w 12190853"/>
              <a:gd name="connsiteY54" fmla="*/ 1108490 h 2135254"/>
              <a:gd name="connsiteX55" fmla="*/ 10659598 w 12190853"/>
              <a:gd name="connsiteY55" fmla="*/ 965120 h 2135254"/>
              <a:gd name="connsiteX56" fmla="*/ 11412073 w 12190853"/>
              <a:gd name="connsiteY56" fmla="*/ 240385 h 2135254"/>
              <a:gd name="connsiteX57" fmla="*/ 11832789 w 12190853"/>
              <a:gd name="connsiteY57" fmla="*/ 364159 h 2135254"/>
              <a:gd name="connsiteX58" fmla="*/ 11870500 w 12190853"/>
              <a:gd name="connsiteY58" fmla="*/ 394126 h 2135254"/>
              <a:gd name="connsiteX59" fmla="*/ 11889660 w 12190853"/>
              <a:gd name="connsiteY59" fmla="*/ 334676 h 2135254"/>
              <a:gd name="connsiteX60" fmla="*/ 12162286 w 12190853"/>
              <a:gd name="connsiteY60" fmla="*/ 15814 h 2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0853" h="2135254">
                <a:moveTo>
                  <a:pt x="12190853" y="0"/>
                </a:moveTo>
                <a:lnTo>
                  <a:pt x="12190853" y="1232671"/>
                </a:lnTo>
                <a:lnTo>
                  <a:pt x="12190853" y="2135253"/>
                </a:lnTo>
                <a:lnTo>
                  <a:pt x="8538218" y="2135253"/>
                </a:lnTo>
                <a:lnTo>
                  <a:pt x="8538217" y="2135254"/>
                </a:lnTo>
                <a:lnTo>
                  <a:pt x="7559386" y="2135254"/>
                </a:lnTo>
                <a:lnTo>
                  <a:pt x="7559239" y="2135137"/>
                </a:lnTo>
                <a:lnTo>
                  <a:pt x="7559202" y="2135254"/>
                </a:lnTo>
                <a:lnTo>
                  <a:pt x="404105" y="2135254"/>
                </a:lnTo>
                <a:lnTo>
                  <a:pt x="191141" y="2135254"/>
                </a:lnTo>
                <a:lnTo>
                  <a:pt x="0" y="2135254"/>
                </a:lnTo>
                <a:lnTo>
                  <a:pt x="0" y="759101"/>
                </a:lnTo>
                <a:lnTo>
                  <a:pt x="18846" y="760703"/>
                </a:lnTo>
                <a:cubicBezTo>
                  <a:pt x="321481" y="812768"/>
                  <a:pt x="561438" y="1039090"/>
                  <a:pt x="622833" y="1328059"/>
                </a:cubicBezTo>
                <a:lnTo>
                  <a:pt x="634538" y="1439894"/>
                </a:lnTo>
                <a:lnTo>
                  <a:pt x="734784" y="1387488"/>
                </a:lnTo>
                <a:cubicBezTo>
                  <a:pt x="807460" y="1357882"/>
                  <a:pt x="887363" y="1341510"/>
                  <a:pt x="971235" y="1341510"/>
                </a:cubicBezTo>
                <a:cubicBezTo>
                  <a:pt x="1013172" y="1341510"/>
                  <a:pt x="1054116" y="1345603"/>
                  <a:pt x="1093660" y="1353397"/>
                </a:cubicBezTo>
                <a:lnTo>
                  <a:pt x="1174763" y="1377644"/>
                </a:lnTo>
                <a:lnTo>
                  <a:pt x="1186547" y="1356734"/>
                </a:lnTo>
                <a:cubicBezTo>
                  <a:pt x="1321772" y="1163953"/>
                  <a:pt x="1550774" y="1037205"/>
                  <a:pt x="1810511" y="1037205"/>
                </a:cubicBezTo>
                <a:cubicBezTo>
                  <a:pt x="2070248" y="1037205"/>
                  <a:pt x="2299249" y="1163953"/>
                  <a:pt x="2434476" y="1356734"/>
                </a:cubicBezTo>
                <a:lnTo>
                  <a:pt x="2490172" y="1455565"/>
                </a:lnTo>
                <a:lnTo>
                  <a:pt x="2521596" y="1430595"/>
                </a:lnTo>
                <a:cubicBezTo>
                  <a:pt x="2601590" y="1378544"/>
                  <a:pt x="2698022" y="1348151"/>
                  <a:pt x="2801827" y="1348151"/>
                </a:cubicBezTo>
                <a:cubicBezTo>
                  <a:pt x="2974835" y="1348151"/>
                  <a:pt x="3127370" y="1432576"/>
                  <a:pt x="3217441" y="1560985"/>
                </a:cubicBezTo>
                <a:lnTo>
                  <a:pt x="3241880" y="1604352"/>
                </a:lnTo>
                <a:lnTo>
                  <a:pt x="3611243" y="1604352"/>
                </a:lnTo>
                <a:lnTo>
                  <a:pt x="3613999" y="1599461"/>
                </a:lnTo>
                <a:cubicBezTo>
                  <a:pt x="3723165" y="1443832"/>
                  <a:pt x="3908033" y="1341510"/>
                  <a:pt x="4117715" y="1341510"/>
                </a:cubicBezTo>
                <a:cubicBezTo>
                  <a:pt x="4369335" y="1341510"/>
                  <a:pt x="4585223" y="1488853"/>
                  <a:pt x="4677439" y="1698843"/>
                </a:cubicBezTo>
                <a:lnTo>
                  <a:pt x="4693938" y="1750031"/>
                </a:lnTo>
                <a:lnTo>
                  <a:pt x="4721097" y="1735833"/>
                </a:lnTo>
                <a:cubicBezTo>
                  <a:pt x="4757435" y="1721030"/>
                  <a:pt x="4795581" y="1709535"/>
                  <a:pt x="4835124" y="1701742"/>
                </a:cubicBezTo>
                <a:lnTo>
                  <a:pt x="4930624" y="1692469"/>
                </a:lnTo>
                <a:lnTo>
                  <a:pt x="4934733" y="1653211"/>
                </a:lnTo>
                <a:cubicBezTo>
                  <a:pt x="5004897" y="1322961"/>
                  <a:pt x="5308287" y="1074535"/>
                  <a:pt x="5671919" y="1074535"/>
                </a:cubicBezTo>
                <a:cubicBezTo>
                  <a:pt x="5931657" y="1074535"/>
                  <a:pt x="6160658" y="1201283"/>
                  <a:pt x="6295883" y="1394064"/>
                </a:cubicBezTo>
                <a:lnTo>
                  <a:pt x="6301547" y="1404117"/>
                </a:lnTo>
                <a:lnTo>
                  <a:pt x="6320448" y="1382055"/>
                </a:lnTo>
                <a:cubicBezTo>
                  <a:pt x="6456619" y="1250904"/>
                  <a:pt x="6644738" y="1169785"/>
                  <a:pt x="6852528" y="1169785"/>
                </a:cubicBezTo>
                <a:cubicBezTo>
                  <a:pt x="7008370" y="1169785"/>
                  <a:pt x="7153148" y="1215415"/>
                  <a:pt x="7273244" y="1293559"/>
                </a:cubicBezTo>
                <a:lnTo>
                  <a:pt x="7342091" y="1348269"/>
                </a:lnTo>
                <a:lnTo>
                  <a:pt x="7355460" y="1306786"/>
                </a:lnTo>
                <a:cubicBezTo>
                  <a:pt x="7469693" y="1046667"/>
                  <a:pt x="7737118" y="864150"/>
                  <a:pt x="8048802" y="864150"/>
                </a:cubicBezTo>
                <a:lnTo>
                  <a:pt x="8119268" y="867577"/>
                </a:lnTo>
                <a:lnTo>
                  <a:pt x="8177314" y="764579"/>
                </a:lnTo>
                <a:cubicBezTo>
                  <a:pt x="8312538" y="571798"/>
                  <a:pt x="8541540" y="445050"/>
                  <a:pt x="8801277" y="445050"/>
                </a:cubicBezTo>
                <a:cubicBezTo>
                  <a:pt x="8957120" y="445050"/>
                  <a:pt x="9101897" y="490680"/>
                  <a:pt x="9221993" y="568824"/>
                </a:cubicBezTo>
                <a:lnTo>
                  <a:pt x="9308351" y="637449"/>
                </a:lnTo>
                <a:lnTo>
                  <a:pt x="9331316" y="624736"/>
                </a:lnTo>
                <a:cubicBezTo>
                  <a:pt x="9430005" y="578936"/>
                  <a:pt x="9540663" y="553269"/>
                  <a:pt x="9657545" y="553269"/>
                </a:cubicBezTo>
                <a:cubicBezTo>
                  <a:pt x="9969230" y="553269"/>
                  <a:pt x="10236655" y="735786"/>
                  <a:pt x="10350887" y="995905"/>
                </a:cubicBezTo>
                <a:lnTo>
                  <a:pt x="10387173" y="1108490"/>
                </a:lnTo>
                <a:lnTo>
                  <a:pt x="10674604" y="1108490"/>
                </a:lnTo>
                <a:lnTo>
                  <a:pt x="10659598" y="965120"/>
                </a:lnTo>
                <a:cubicBezTo>
                  <a:pt x="10659598" y="564860"/>
                  <a:pt x="10996493" y="240385"/>
                  <a:pt x="11412073" y="240385"/>
                </a:cubicBezTo>
                <a:cubicBezTo>
                  <a:pt x="11567916" y="240385"/>
                  <a:pt x="11712693" y="286015"/>
                  <a:pt x="11832789" y="364159"/>
                </a:cubicBezTo>
                <a:lnTo>
                  <a:pt x="11870500" y="394126"/>
                </a:lnTo>
                <a:lnTo>
                  <a:pt x="11889660" y="334676"/>
                </a:lnTo>
                <a:cubicBezTo>
                  <a:pt x="11946776" y="204617"/>
                  <a:pt x="12042190" y="93958"/>
                  <a:pt x="12162286" y="15814"/>
                </a:cubicBezTo>
                <a:close/>
              </a:path>
            </a:pathLst>
          </a:custGeom>
          <a:solidFill>
            <a:srgbClr val="BC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p:cNvSpPr/>
          <p:nvPr userDrawn="1"/>
        </p:nvSpPr>
        <p:spPr>
          <a:xfrm>
            <a:off x="10038653" y="3317320"/>
            <a:ext cx="1080413" cy="3540680"/>
          </a:xfrm>
          <a:prstGeom prst="trapezoid">
            <a:avLst>
              <a:gd name="adj" fmla="val 3198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p:cNvGrpSpPr/>
          <p:nvPr/>
        </p:nvGrpSpPr>
        <p:grpSpPr>
          <a:xfrm>
            <a:off x="10109092" y="3154563"/>
            <a:ext cx="942618" cy="223954"/>
            <a:chOff x="10109092" y="3159326"/>
            <a:chExt cx="942618" cy="223954"/>
          </a:xfrm>
        </p:grpSpPr>
        <p:sp>
          <p:nvSpPr>
            <p:cNvPr id="117" name="Freeform 116"/>
            <p:cNvSpPr/>
            <p:nvPr/>
          </p:nvSpPr>
          <p:spPr>
            <a:xfrm>
              <a:off x="10580400" y="3159326"/>
              <a:ext cx="471310" cy="223954"/>
            </a:xfrm>
            <a:custGeom>
              <a:avLst/>
              <a:gdLst>
                <a:gd name="connsiteX0" fmla="*/ 642814 w 642814"/>
                <a:gd name="connsiteY0" fmla="*/ 0 h 305448"/>
                <a:gd name="connsiteX1" fmla="*/ 546664 w 642814"/>
                <a:gd name="connsiteY1" fmla="*/ 191552 h 305448"/>
                <a:gd name="connsiteX2" fmla="*/ 477285 w 642814"/>
                <a:gd name="connsiteY2" fmla="*/ 221393 h 305448"/>
                <a:gd name="connsiteX3" fmla="*/ 163447 w 642814"/>
                <a:gd name="connsiteY3" fmla="*/ 295866 h 305448"/>
                <a:gd name="connsiteX4" fmla="*/ 0 w 642814"/>
                <a:gd name="connsiteY4" fmla="*/ 305448 h 305448"/>
                <a:gd name="connsiteX5" fmla="*/ 0 w 642814"/>
                <a:gd name="connsiteY5" fmla="*/ 157850 h 305448"/>
                <a:gd name="connsiteX6" fmla="*/ 163447 w 642814"/>
                <a:gd name="connsiteY6" fmla="*/ 148268 h 305448"/>
                <a:gd name="connsiteX7" fmla="*/ 624757 w 642814"/>
                <a:gd name="connsiteY7" fmla="*/ 10365 h 30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14" h="305448">
                  <a:moveTo>
                    <a:pt x="642814" y="0"/>
                  </a:moveTo>
                  <a:lnTo>
                    <a:pt x="546664" y="191552"/>
                  </a:lnTo>
                  <a:lnTo>
                    <a:pt x="477285" y="221393"/>
                  </a:lnTo>
                  <a:cubicBezTo>
                    <a:pt x="376547" y="258021"/>
                    <a:pt x="271285" y="283170"/>
                    <a:pt x="163447" y="295866"/>
                  </a:cubicBezTo>
                  <a:lnTo>
                    <a:pt x="0" y="305448"/>
                  </a:lnTo>
                  <a:lnTo>
                    <a:pt x="0" y="157850"/>
                  </a:lnTo>
                  <a:lnTo>
                    <a:pt x="163447" y="148268"/>
                  </a:lnTo>
                  <a:cubicBezTo>
                    <a:pt x="325204" y="129224"/>
                    <a:pt x="481164" y="82161"/>
                    <a:pt x="624757" y="1036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117"/>
            <p:cNvSpPr/>
            <p:nvPr/>
          </p:nvSpPr>
          <p:spPr>
            <a:xfrm>
              <a:off x="10109092" y="3159328"/>
              <a:ext cx="471308" cy="223952"/>
            </a:xfrm>
            <a:custGeom>
              <a:avLst/>
              <a:gdLst>
                <a:gd name="connsiteX0" fmla="*/ 0 w 642812"/>
                <a:gd name="connsiteY0" fmla="*/ 0 h 305446"/>
                <a:gd name="connsiteX1" fmla="*/ 18054 w 642812"/>
                <a:gd name="connsiteY1" fmla="*/ 10363 h 305446"/>
                <a:gd name="connsiteX2" fmla="*/ 642811 w 642812"/>
                <a:gd name="connsiteY2" fmla="*/ 157848 h 305446"/>
                <a:gd name="connsiteX3" fmla="*/ 642812 w 642812"/>
                <a:gd name="connsiteY3" fmla="*/ 157848 h 305446"/>
                <a:gd name="connsiteX4" fmla="*/ 642812 w 642812"/>
                <a:gd name="connsiteY4" fmla="*/ 305446 h 305446"/>
                <a:gd name="connsiteX5" fmla="*/ 642810 w 642812"/>
                <a:gd name="connsiteY5" fmla="*/ 305446 h 305446"/>
                <a:gd name="connsiteX6" fmla="*/ 165525 w 642812"/>
                <a:gd name="connsiteY6" fmla="*/ 221391 h 305446"/>
                <a:gd name="connsiteX7" fmla="*/ 96150 w 642812"/>
                <a:gd name="connsiteY7" fmla="*/ 191552 h 30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12" h="305446">
                  <a:moveTo>
                    <a:pt x="0" y="0"/>
                  </a:moveTo>
                  <a:lnTo>
                    <a:pt x="18054" y="10363"/>
                  </a:lnTo>
                  <a:cubicBezTo>
                    <a:pt x="209511" y="106092"/>
                    <a:pt x="422953" y="157848"/>
                    <a:pt x="642811" y="157848"/>
                  </a:cubicBezTo>
                  <a:lnTo>
                    <a:pt x="642812" y="157848"/>
                  </a:lnTo>
                  <a:lnTo>
                    <a:pt x="642812" y="305446"/>
                  </a:lnTo>
                  <a:lnTo>
                    <a:pt x="642810" y="305446"/>
                  </a:lnTo>
                  <a:cubicBezTo>
                    <a:pt x="477917" y="305446"/>
                    <a:pt x="316632" y="276333"/>
                    <a:pt x="165525" y="221391"/>
                  </a:cubicBezTo>
                  <a:lnTo>
                    <a:pt x="96150" y="19155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Freeform 85"/>
          <p:cNvSpPr/>
          <p:nvPr/>
        </p:nvSpPr>
        <p:spPr>
          <a:xfrm flipH="1">
            <a:off x="11102763" y="2498359"/>
            <a:ext cx="740664" cy="1303938"/>
          </a:xfrm>
          <a:custGeom>
            <a:avLst/>
            <a:gdLst>
              <a:gd name="connsiteX0" fmla="*/ 838295 w 1006290"/>
              <a:gd name="connsiteY0" fmla="*/ 0 h 1767333"/>
              <a:gd name="connsiteX1" fmla="*/ 862539 w 1006290"/>
              <a:gd name="connsiteY1" fmla="*/ 159939 h 1767333"/>
              <a:gd name="connsiteX2" fmla="*/ 948213 w 1006290"/>
              <a:gd name="connsiteY2" fmla="*/ 541058 h 1767333"/>
              <a:gd name="connsiteX3" fmla="*/ 1006290 w 1006290"/>
              <a:gd name="connsiteY3" fmla="*/ 711020 h 1767333"/>
              <a:gd name="connsiteX4" fmla="*/ 770466 w 1006290"/>
              <a:gd name="connsiteY4" fmla="*/ 802133 h 1767333"/>
              <a:gd name="connsiteX5" fmla="*/ 0 w 1006290"/>
              <a:gd name="connsiteY5" fmla="*/ 1767333 h 1767333"/>
              <a:gd name="connsiteX6" fmla="*/ 491066 w 1006290"/>
              <a:gd name="connsiteY6" fmla="*/ 74000 h 1767333"/>
              <a:gd name="connsiteX0" fmla="*/ 842061 w 1010056"/>
              <a:gd name="connsiteY0" fmla="*/ 0 h 1778426"/>
              <a:gd name="connsiteX1" fmla="*/ 866305 w 1010056"/>
              <a:gd name="connsiteY1" fmla="*/ 159939 h 1778426"/>
              <a:gd name="connsiteX2" fmla="*/ 951979 w 1010056"/>
              <a:gd name="connsiteY2" fmla="*/ 541058 h 1778426"/>
              <a:gd name="connsiteX3" fmla="*/ 1010056 w 1010056"/>
              <a:gd name="connsiteY3" fmla="*/ 711020 h 1778426"/>
              <a:gd name="connsiteX4" fmla="*/ 774232 w 1010056"/>
              <a:gd name="connsiteY4" fmla="*/ 802133 h 1778426"/>
              <a:gd name="connsiteX5" fmla="*/ 3766 w 1010056"/>
              <a:gd name="connsiteY5" fmla="*/ 1767333 h 1778426"/>
              <a:gd name="connsiteX6" fmla="*/ 494832 w 1010056"/>
              <a:gd name="connsiteY6" fmla="*/ 74000 h 1778426"/>
              <a:gd name="connsiteX7" fmla="*/ 842061 w 1010056"/>
              <a:gd name="connsiteY7" fmla="*/ 0 h 17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0056" h="1778426">
                <a:moveTo>
                  <a:pt x="842061" y="0"/>
                </a:moveTo>
                <a:lnTo>
                  <a:pt x="866305" y="159939"/>
                </a:lnTo>
                <a:cubicBezTo>
                  <a:pt x="889816" y="294153"/>
                  <a:pt x="918581" y="421694"/>
                  <a:pt x="951979" y="541058"/>
                </a:cubicBezTo>
                <a:lnTo>
                  <a:pt x="1010056" y="711020"/>
                </a:lnTo>
                <a:lnTo>
                  <a:pt x="774232" y="802133"/>
                </a:lnTo>
                <a:cubicBezTo>
                  <a:pt x="606517" y="978185"/>
                  <a:pt x="50333" y="1888689"/>
                  <a:pt x="3766" y="1767333"/>
                </a:cubicBezTo>
                <a:cubicBezTo>
                  <a:pt x="-42801" y="1645977"/>
                  <a:pt x="355116" y="368555"/>
                  <a:pt x="494832" y="74000"/>
                </a:cubicBezTo>
                <a:lnTo>
                  <a:pt x="842061" y="0"/>
                </a:lnTo>
                <a:close/>
              </a:path>
            </a:pathLst>
          </a:custGeom>
          <a:solidFill>
            <a:srgbClr val="8B0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9317466" y="2498360"/>
            <a:ext cx="740571" cy="1303938"/>
          </a:xfrm>
          <a:custGeom>
            <a:avLst/>
            <a:gdLst>
              <a:gd name="connsiteX0" fmla="*/ 838295 w 1006290"/>
              <a:gd name="connsiteY0" fmla="*/ 0 h 1767333"/>
              <a:gd name="connsiteX1" fmla="*/ 862539 w 1006290"/>
              <a:gd name="connsiteY1" fmla="*/ 159939 h 1767333"/>
              <a:gd name="connsiteX2" fmla="*/ 948213 w 1006290"/>
              <a:gd name="connsiteY2" fmla="*/ 541058 h 1767333"/>
              <a:gd name="connsiteX3" fmla="*/ 1006290 w 1006290"/>
              <a:gd name="connsiteY3" fmla="*/ 711020 h 1767333"/>
              <a:gd name="connsiteX4" fmla="*/ 770466 w 1006290"/>
              <a:gd name="connsiteY4" fmla="*/ 802133 h 1767333"/>
              <a:gd name="connsiteX5" fmla="*/ 0 w 1006290"/>
              <a:gd name="connsiteY5" fmla="*/ 1767333 h 1767333"/>
              <a:gd name="connsiteX6" fmla="*/ 491066 w 1006290"/>
              <a:gd name="connsiteY6" fmla="*/ 74000 h 1767333"/>
              <a:gd name="connsiteX0" fmla="*/ 842061 w 1010056"/>
              <a:gd name="connsiteY0" fmla="*/ 0 h 1778426"/>
              <a:gd name="connsiteX1" fmla="*/ 866305 w 1010056"/>
              <a:gd name="connsiteY1" fmla="*/ 159939 h 1778426"/>
              <a:gd name="connsiteX2" fmla="*/ 951979 w 1010056"/>
              <a:gd name="connsiteY2" fmla="*/ 541058 h 1778426"/>
              <a:gd name="connsiteX3" fmla="*/ 1010056 w 1010056"/>
              <a:gd name="connsiteY3" fmla="*/ 711020 h 1778426"/>
              <a:gd name="connsiteX4" fmla="*/ 774232 w 1010056"/>
              <a:gd name="connsiteY4" fmla="*/ 802133 h 1778426"/>
              <a:gd name="connsiteX5" fmla="*/ 3766 w 1010056"/>
              <a:gd name="connsiteY5" fmla="*/ 1767333 h 1778426"/>
              <a:gd name="connsiteX6" fmla="*/ 494832 w 1010056"/>
              <a:gd name="connsiteY6" fmla="*/ 74000 h 1778426"/>
              <a:gd name="connsiteX7" fmla="*/ 842061 w 1010056"/>
              <a:gd name="connsiteY7" fmla="*/ 0 h 17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0056" h="1778426">
                <a:moveTo>
                  <a:pt x="842061" y="0"/>
                </a:moveTo>
                <a:lnTo>
                  <a:pt x="866305" y="159939"/>
                </a:lnTo>
                <a:cubicBezTo>
                  <a:pt x="889816" y="294153"/>
                  <a:pt x="918581" y="421694"/>
                  <a:pt x="951979" y="541058"/>
                </a:cubicBezTo>
                <a:lnTo>
                  <a:pt x="1010056" y="711020"/>
                </a:lnTo>
                <a:lnTo>
                  <a:pt x="774232" y="802133"/>
                </a:lnTo>
                <a:cubicBezTo>
                  <a:pt x="606517" y="978185"/>
                  <a:pt x="50333" y="1888689"/>
                  <a:pt x="3766" y="1767333"/>
                </a:cubicBezTo>
                <a:cubicBezTo>
                  <a:pt x="-42801" y="1645977"/>
                  <a:pt x="355116" y="368555"/>
                  <a:pt x="494832" y="74000"/>
                </a:cubicBezTo>
                <a:lnTo>
                  <a:pt x="842061" y="0"/>
                </a:lnTo>
                <a:close/>
              </a:path>
            </a:pathLst>
          </a:custGeom>
          <a:solidFill>
            <a:srgbClr val="D03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p:cNvGrpSpPr/>
          <p:nvPr/>
        </p:nvGrpSpPr>
        <p:grpSpPr>
          <a:xfrm>
            <a:off x="10089278" y="334969"/>
            <a:ext cx="981007" cy="838083"/>
            <a:chOff x="10089278" y="330206"/>
            <a:chExt cx="981007" cy="838083"/>
          </a:xfrm>
        </p:grpSpPr>
        <p:sp>
          <p:nvSpPr>
            <p:cNvPr id="115" name="Freeform 114"/>
            <p:cNvSpPr/>
            <p:nvPr/>
          </p:nvSpPr>
          <p:spPr>
            <a:xfrm>
              <a:off x="10580400" y="330244"/>
              <a:ext cx="489885" cy="838045"/>
            </a:xfrm>
            <a:custGeom>
              <a:avLst/>
              <a:gdLst>
                <a:gd name="connsiteX0" fmla="*/ 0 w 668149"/>
                <a:gd name="connsiteY0" fmla="*/ 0 h 1142999"/>
                <a:gd name="connsiteX1" fmla="*/ 533231 w 668149"/>
                <a:gd name="connsiteY1" fmla="*/ 660330 h 1142999"/>
                <a:gd name="connsiteX2" fmla="*/ 668149 w 668149"/>
                <a:gd name="connsiteY2" fmla="*/ 957704 h 1142999"/>
                <a:gd name="connsiteX3" fmla="*/ 520294 w 668149"/>
                <a:gd name="connsiteY3" fmla="*/ 1037957 h 1142999"/>
                <a:gd name="connsiteX4" fmla="*/ 0 w 668149"/>
                <a:gd name="connsiteY4" fmla="*/ 1142999 h 1142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149" h="1142999">
                  <a:moveTo>
                    <a:pt x="0" y="0"/>
                  </a:moveTo>
                  <a:cubicBezTo>
                    <a:pt x="91496" y="4233"/>
                    <a:pt x="323800" y="255364"/>
                    <a:pt x="533231" y="660330"/>
                  </a:cubicBezTo>
                  <a:lnTo>
                    <a:pt x="668149" y="957704"/>
                  </a:lnTo>
                  <a:lnTo>
                    <a:pt x="520294" y="1037957"/>
                  </a:lnTo>
                  <a:cubicBezTo>
                    <a:pt x="360377" y="1105596"/>
                    <a:pt x="184556" y="1142999"/>
                    <a:pt x="0" y="1142999"/>
                  </a:cubicBezTo>
                  <a:close/>
                </a:path>
              </a:pathLst>
            </a:custGeom>
            <a:solidFill>
              <a:srgbClr val="981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115"/>
            <p:cNvSpPr/>
            <p:nvPr/>
          </p:nvSpPr>
          <p:spPr>
            <a:xfrm>
              <a:off x="10089278" y="330206"/>
              <a:ext cx="491122" cy="838083"/>
            </a:xfrm>
            <a:custGeom>
              <a:avLst/>
              <a:gdLst>
                <a:gd name="connsiteX0" fmla="*/ 669836 w 669836"/>
                <a:gd name="connsiteY0" fmla="*/ 52 h 1143051"/>
                <a:gd name="connsiteX1" fmla="*/ 669836 w 669836"/>
                <a:gd name="connsiteY1" fmla="*/ 1143051 h 1143051"/>
                <a:gd name="connsiteX2" fmla="*/ 149542 w 669836"/>
                <a:gd name="connsiteY2" fmla="*/ 1038009 h 1143051"/>
                <a:gd name="connsiteX3" fmla="*/ 0 w 669836"/>
                <a:gd name="connsiteY3" fmla="*/ 956840 h 1143051"/>
                <a:gd name="connsiteX4" fmla="*/ 136606 w 669836"/>
                <a:gd name="connsiteY4" fmla="*/ 654032 h 1143051"/>
                <a:gd name="connsiteX5" fmla="*/ 669836 w 669836"/>
                <a:gd name="connsiteY5" fmla="*/ 52 h 114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836" h="1143051">
                  <a:moveTo>
                    <a:pt x="669836" y="52"/>
                  </a:moveTo>
                  <a:lnTo>
                    <a:pt x="669836" y="1143051"/>
                  </a:lnTo>
                  <a:cubicBezTo>
                    <a:pt x="485280" y="1143051"/>
                    <a:pt x="309460" y="1105648"/>
                    <a:pt x="149542" y="1038009"/>
                  </a:cubicBezTo>
                  <a:lnTo>
                    <a:pt x="0" y="956840"/>
                  </a:lnTo>
                  <a:lnTo>
                    <a:pt x="136606" y="654032"/>
                  </a:lnTo>
                  <a:cubicBezTo>
                    <a:pt x="346036" y="246950"/>
                    <a:pt x="578340" y="-4181"/>
                    <a:pt x="669836" y="52"/>
                  </a:cubicBezTo>
                  <a:close/>
                </a:path>
              </a:pathLst>
            </a:custGeom>
            <a:solidFill>
              <a:srgbClr val="D03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Freeform 88"/>
          <p:cNvSpPr/>
          <p:nvPr/>
        </p:nvSpPr>
        <p:spPr>
          <a:xfrm>
            <a:off x="9899100" y="1031758"/>
            <a:ext cx="681300" cy="2243303"/>
          </a:xfrm>
          <a:custGeom>
            <a:avLst/>
            <a:gdLst>
              <a:gd name="connsiteX0" fmla="*/ 259381 w 929217"/>
              <a:gd name="connsiteY0" fmla="*/ 0 h 3059614"/>
              <a:gd name="connsiteX1" fmla="*/ 408923 w 929217"/>
              <a:gd name="connsiteY1" fmla="*/ 81169 h 3059614"/>
              <a:gd name="connsiteX2" fmla="*/ 929217 w 929217"/>
              <a:gd name="connsiteY2" fmla="*/ 186211 h 3059614"/>
              <a:gd name="connsiteX3" fmla="*/ 929217 w 929217"/>
              <a:gd name="connsiteY3" fmla="*/ 3059614 h 3059614"/>
              <a:gd name="connsiteX4" fmla="*/ 929216 w 929217"/>
              <a:gd name="connsiteY4" fmla="*/ 3059614 h 3059614"/>
              <a:gd name="connsiteX5" fmla="*/ 304459 w 929217"/>
              <a:gd name="connsiteY5" fmla="*/ 2912129 h 3059614"/>
              <a:gd name="connsiteX6" fmla="*/ 284626 w 929217"/>
              <a:gd name="connsiteY6" fmla="*/ 2900745 h 3059614"/>
              <a:gd name="connsiteX7" fmla="*/ 272162 w 929217"/>
              <a:gd name="connsiteY7" fmla="*/ 2873391 h 3059614"/>
              <a:gd name="connsiteX8" fmla="*/ 0 w 929217"/>
              <a:gd name="connsiteY8" fmla="*/ 1286879 h 3059614"/>
              <a:gd name="connsiteX9" fmla="*/ 245761 w 929217"/>
              <a:gd name="connsiteY9" fmla="*/ 30191 h 305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9217" h="3059614">
                <a:moveTo>
                  <a:pt x="259381" y="0"/>
                </a:moveTo>
                <a:lnTo>
                  <a:pt x="408923" y="81169"/>
                </a:lnTo>
                <a:cubicBezTo>
                  <a:pt x="568841" y="148808"/>
                  <a:pt x="744661" y="186211"/>
                  <a:pt x="929217" y="186211"/>
                </a:cubicBezTo>
                <a:lnTo>
                  <a:pt x="929217" y="3059614"/>
                </a:lnTo>
                <a:lnTo>
                  <a:pt x="929216" y="3059614"/>
                </a:lnTo>
                <a:cubicBezTo>
                  <a:pt x="709358" y="3059614"/>
                  <a:pt x="495916" y="3007858"/>
                  <a:pt x="304459" y="2912129"/>
                </a:cubicBezTo>
                <a:lnTo>
                  <a:pt x="284626" y="2900745"/>
                </a:lnTo>
                <a:lnTo>
                  <a:pt x="272162" y="2873391"/>
                </a:lnTo>
                <a:cubicBezTo>
                  <a:pt x="104007" y="2467368"/>
                  <a:pt x="0" y="1906451"/>
                  <a:pt x="0" y="1286879"/>
                </a:cubicBezTo>
                <a:cubicBezTo>
                  <a:pt x="0" y="822201"/>
                  <a:pt x="104938" y="389325"/>
                  <a:pt x="245761" y="30191"/>
                </a:cubicBezTo>
                <a:close/>
              </a:path>
            </a:pathLst>
          </a:custGeom>
          <a:solidFill>
            <a:srgbClr val="ECE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a:off x="10580400" y="1032430"/>
            <a:ext cx="681300" cy="2242631"/>
          </a:xfrm>
          <a:custGeom>
            <a:avLst/>
            <a:gdLst>
              <a:gd name="connsiteX0" fmla="*/ 668149 w 929217"/>
              <a:gd name="connsiteY0" fmla="*/ 0 h 3058698"/>
              <a:gd name="connsiteX1" fmla="*/ 683457 w 929217"/>
              <a:gd name="connsiteY1" fmla="*/ 33740 h 3058698"/>
              <a:gd name="connsiteX2" fmla="*/ 929217 w 929217"/>
              <a:gd name="connsiteY2" fmla="*/ 1285963 h 3058698"/>
              <a:gd name="connsiteX3" fmla="*/ 657056 w 929217"/>
              <a:gd name="connsiteY3" fmla="*/ 2872475 h 3058698"/>
              <a:gd name="connsiteX4" fmla="*/ 644592 w 929217"/>
              <a:gd name="connsiteY4" fmla="*/ 2899827 h 3058698"/>
              <a:gd name="connsiteX5" fmla="*/ 624757 w 929217"/>
              <a:gd name="connsiteY5" fmla="*/ 2911213 h 3058698"/>
              <a:gd name="connsiteX6" fmla="*/ 163447 w 929217"/>
              <a:gd name="connsiteY6" fmla="*/ 3049116 h 3058698"/>
              <a:gd name="connsiteX7" fmla="*/ 0 w 929217"/>
              <a:gd name="connsiteY7" fmla="*/ 3058698 h 3058698"/>
              <a:gd name="connsiteX8" fmla="*/ 0 w 929217"/>
              <a:gd name="connsiteY8" fmla="*/ 185295 h 3058698"/>
              <a:gd name="connsiteX9" fmla="*/ 520294 w 929217"/>
              <a:gd name="connsiteY9" fmla="*/ 80253 h 305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9217" h="3058698">
                <a:moveTo>
                  <a:pt x="668149" y="0"/>
                </a:moveTo>
                <a:lnTo>
                  <a:pt x="683457" y="33740"/>
                </a:lnTo>
                <a:cubicBezTo>
                  <a:pt x="824279" y="390790"/>
                  <a:pt x="929217" y="821285"/>
                  <a:pt x="929217" y="1285963"/>
                </a:cubicBezTo>
                <a:cubicBezTo>
                  <a:pt x="929217" y="1905535"/>
                  <a:pt x="825211" y="2466452"/>
                  <a:pt x="657056" y="2872475"/>
                </a:cubicBezTo>
                <a:lnTo>
                  <a:pt x="644592" y="2899827"/>
                </a:lnTo>
                <a:lnTo>
                  <a:pt x="624757" y="2911213"/>
                </a:lnTo>
                <a:cubicBezTo>
                  <a:pt x="481164" y="2983009"/>
                  <a:pt x="325204" y="3030072"/>
                  <a:pt x="163447" y="3049116"/>
                </a:cubicBezTo>
                <a:lnTo>
                  <a:pt x="0" y="3058698"/>
                </a:lnTo>
                <a:lnTo>
                  <a:pt x="0" y="185295"/>
                </a:lnTo>
                <a:cubicBezTo>
                  <a:pt x="184556" y="185295"/>
                  <a:pt x="360377" y="147892"/>
                  <a:pt x="520294" y="80253"/>
                </a:cubicBezTo>
                <a:close/>
              </a:path>
            </a:pathLst>
          </a:custGeom>
          <a:solidFill>
            <a:srgbClr val="B4A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a:off x="10175850" y="3292328"/>
            <a:ext cx="403010" cy="1057429"/>
          </a:xfrm>
          <a:custGeom>
            <a:avLst/>
            <a:gdLst>
              <a:gd name="connsiteX0" fmla="*/ 0 w 549661"/>
              <a:gd name="connsiteY0" fmla="*/ 0 h 1442215"/>
              <a:gd name="connsiteX1" fmla="*/ 5098 w 549661"/>
              <a:gd name="connsiteY1" fmla="*/ 10156 h 1442215"/>
              <a:gd name="connsiteX2" fmla="*/ 74473 w 549661"/>
              <a:gd name="connsiteY2" fmla="*/ 39995 h 1442215"/>
              <a:gd name="connsiteX3" fmla="*/ 307946 w 549661"/>
              <a:gd name="connsiteY3" fmla="*/ 102626 h 1442215"/>
              <a:gd name="connsiteX4" fmla="*/ 549661 w 549661"/>
              <a:gd name="connsiteY4" fmla="*/ 123866 h 1442215"/>
              <a:gd name="connsiteX5" fmla="*/ 549661 w 549661"/>
              <a:gd name="connsiteY5" fmla="*/ 1442215 h 1442215"/>
              <a:gd name="connsiteX6" fmla="*/ 541575 w 549661"/>
              <a:gd name="connsiteY6" fmla="*/ 1437671 h 1442215"/>
              <a:gd name="connsiteX7" fmla="*/ 3327 w 549661"/>
              <a:gd name="connsiteY7" fmla="*/ 88702 h 144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661" h="1442215">
                <a:moveTo>
                  <a:pt x="0" y="0"/>
                </a:moveTo>
                <a:lnTo>
                  <a:pt x="5098" y="10156"/>
                </a:lnTo>
                <a:lnTo>
                  <a:pt x="74473" y="39995"/>
                </a:lnTo>
                <a:cubicBezTo>
                  <a:pt x="150027" y="67466"/>
                  <a:pt x="228125" y="88480"/>
                  <a:pt x="307946" y="102626"/>
                </a:cubicBezTo>
                <a:lnTo>
                  <a:pt x="549661" y="123866"/>
                </a:lnTo>
                <a:lnTo>
                  <a:pt x="549661" y="1442215"/>
                </a:lnTo>
                <a:lnTo>
                  <a:pt x="541575" y="1437671"/>
                </a:lnTo>
                <a:cubicBezTo>
                  <a:pt x="263378" y="1248586"/>
                  <a:pt x="51859" y="728780"/>
                  <a:pt x="3327" y="8870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p:cNvSpPr/>
          <p:nvPr/>
        </p:nvSpPr>
        <p:spPr>
          <a:xfrm flipH="1">
            <a:off x="10578861" y="3292413"/>
            <a:ext cx="406045" cy="1057343"/>
          </a:xfrm>
          <a:custGeom>
            <a:avLst/>
            <a:gdLst>
              <a:gd name="connsiteX0" fmla="*/ 0 w 553800"/>
              <a:gd name="connsiteY0" fmla="*/ 0 h 1442098"/>
              <a:gd name="connsiteX1" fmla="*/ 3347 w 553800"/>
              <a:gd name="connsiteY1" fmla="*/ 88585 h 1442098"/>
              <a:gd name="connsiteX2" fmla="*/ 545653 w 553800"/>
              <a:gd name="connsiteY2" fmla="*/ 1437554 h 1442098"/>
              <a:gd name="connsiteX3" fmla="*/ 553800 w 553800"/>
              <a:gd name="connsiteY3" fmla="*/ 1442098 h 1442098"/>
              <a:gd name="connsiteX4" fmla="*/ 553800 w 553800"/>
              <a:gd name="connsiteY4" fmla="*/ 123749 h 1442098"/>
              <a:gd name="connsiteX5" fmla="*/ 551703 w 553800"/>
              <a:gd name="connsiteY5" fmla="*/ 123933 h 1442098"/>
              <a:gd name="connsiteX6" fmla="*/ 551702 w 553800"/>
              <a:gd name="connsiteY6" fmla="*/ 123933 h 1442098"/>
              <a:gd name="connsiteX7" fmla="*/ 551701 w 553800"/>
              <a:gd name="connsiteY7" fmla="*/ 123933 h 1442098"/>
              <a:gd name="connsiteX8" fmla="*/ 388255 w 553800"/>
              <a:gd name="connsiteY8" fmla="*/ 114351 h 1442098"/>
              <a:gd name="connsiteX9" fmla="*/ 74417 w 553800"/>
              <a:gd name="connsiteY9" fmla="*/ 39878 h 1442098"/>
              <a:gd name="connsiteX10" fmla="*/ 5038 w 553800"/>
              <a:gd name="connsiteY10" fmla="*/ 10037 h 144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3800" h="1442098">
                <a:moveTo>
                  <a:pt x="0" y="0"/>
                </a:moveTo>
                <a:lnTo>
                  <a:pt x="3347" y="88585"/>
                </a:lnTo>
                <a:cubicBezTo>
                  <a:pt x="52246" y="728663"/>
                  <a:pt x="265358" y="1248469"/>
                  <a:pt x="545653" y="1437554"/>
                </a:cubicBezTo>
                <a:lnTo>
                  <a:pt x="553800" y="1442098"/>
                </a:lnTo>
                <a:lnTo>
                  <a:pt x="553800" y="123749"/>
                </a:lnTo>
                <a:lnTo>
                  <a:pt x="551703" y="123933"/>
                </a:lnTo>
                <a:lnTo>
                  <a:pt x="551702" y="123933"/>
                </a:lnTo>
                <a:lnTo>
                  <a:pt x="551701" y="123933"/>
                </a:lnTo>
                <a:lnTo>
                  <a:pt x="388255" y="114351"/>
                </a:lnTo>
                <a:cubicBezTo>
                  <a:pt x="280417" y="101655"/>
                  <a:pt x="175155" y="76506"/>
                  <a:pt x="74417" y="39878"/>
                </a:cubicBezTo>
                <a:lnTo>
                  <a:pt x="5038" y="10037"/>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p:cNvSpPr/>
          <p:nvPr/>
        </p:nvSpPr>
        <p:spPr>
          <a:xfrm>
            <a:off x="10228451" y="3320790"/>
            <a:ext cx="350411" cy="655786"/>
          </a:xfrm>
          <a:custGeom>
            <a:avLst/>
            <a:gdLst>
              <a:gd name="connsiteX0" fmla="*/ 0 w 477921"/>
              <a:gd name="connsiteY0" fmla="*/ 0 h 894419"/>
              <a:gd name="connsiteX1" fmla="*/ 2732 w 477921"/>
              <a:gd name="connsiteY1" fmla="*/ 1175 h 894419"/>
              <a:gd name="connsiteX2" fmla="*/ 236205 w 477921"/>
              <a:gd name="connsiteY2" fmla="*/ 63806 h 894419"/>
              <a:gd name="connsiteX3" fmla="*/ 477921 w 477921"/>
              <a:gd name="connsiteY3" fmla="*/ 85046 h 894419"/>
              <a:gd name="connsiteX4" fmla="*/ 477921 w 477921"/>
              <a:gd name="connsiteY4" fmla="*/ 894419 h 894419"/>
              <a:gd name="connsiteX5" fmla="*/ 469835 w 477921"/>
              <a:gd name="connsiteY5" fmla="*/ 889875 h 894419"/>
              <a:gd name="connsiteX6" fmla="*/ 10855 w 477921"/>
              <a:gd name="connsiteY6" fmla="*/ 55182 h 894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21" h="894419">
                <a:moveTo>
                  <a:pt x="0" y="0"/>
                </a:moveTo>
                <a:lnTo>
                  <a:pt x="2732" y="1175"/>
                </a:lnTo>
                <a:cubicBezTo>
                  <a:pt x="78286" y="28646"/>
                  <a:pt x="156384" y="49660"/>
                  <a:pt x="236205" y="63806"/>
                </a:cubicBezTo>
                <a:lnTo>
                  <a:pt x="477921" y="85046"/>
                </a:lnTo>
                <a:lnTo>
                  <a:pt x="477921" y="894419"/>
                </a:lnTo>
                <a:lnTo>
                  <a:pt x="469835" y="889875"/>
                </a:lnTo>
                <a:cubicBezTo>
                  <a:pt x="271123" y="754815"/>
                  <a:pt x="106430" y="451019"/>
                  <a:pt x="10855" y="55182"/>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p:cNvSpPr/>
          <p:nvPr/>
        </p:nvSpPr>
        <p:spPr>
          <a:xfrm flipH="1">
            <a:off x="10578862" y="3320994"/>
            <a:ext cx="353012" cy="655582"/>
          </a:xfrm>
          <a:custGeom>
            <a:avLst/>
            <a:gdLst>
              <a:gd name="connsiteX0" fmla="*/ 0 w 481469"/>
              <a:gd name="connsiteY0" fmla="*/ 0 h 894141"/>
              <a:gd name="connsiteX1" fmla="*/ 10882 w 481469"/>
              <a:gd name="connsiteY1" fmla="*/ 54904 h 894141"/>
              <a:gd name="connsiteX2" fmla="*/ 473322 w 481469"/>
              <a:gd name="connsiteY2" fmla="*/ 889597 h 894141"/>
              <a:gd name="connsiteX3" fmla="*/ 481469 w 481469"/>
              <a:gd name="connsiteY3" fmla="*/ 894141 h 894141"/>
              <a:gd name="connsiteX4" fmla="*/ 481469 w 481469"/>
              <a:gd name="connsiteY4" fmla="*/ 84768 h 894141"/>
              <a:gd name="connsiteX5" fmla="*/ 479373 w 481469"/>
              <a:gd name="connsiteY5" fmla="*/ 84952 h 894141"/>
              <a:gd name="connsiteX6" fmla="*/ 479372 w 481469"/>
              <a:gd name="connsiteY6" fmla="*/ 84952 h 894141"/>
              <a:gd name="connsiteX7" fmla="*/ 479371 w 481469"/>
              <a:gd name="connsiteY7" fmla="*/ 84952 h 894141"/>
              <a:gd name="connsiteX8" fmla="*/ 315925 w 481469"/>
              <a:gd name="connsiteY8" fmla="*/ 75370 h 894141"/>
              <a:gd name="connsiteX9" fmla="*/ 2087 w 481469"/>
              <a:gd name="connsiteY9" fmla="*/ 897 h 89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1469" h="894141">
                <a:moveTo>
                  <a:pt x="0" y="0"/>
                </a:moveTo>
                <a:lnTo>
                  <a:pt x="10882" y="54904"/>
                </a:lnTo>
                <a:cubicBezTo>
                  <a:pt x="107178" y="450741"/>
                  <a:pt x="273112" y="754537"/>
                  <a:pt x="473322" y="889597"/>
                </a:cubicBezTo>
                <a:lnTo>
                  <a:pt x="481469" y="894141"/>
                </a:lnTo>
                <a:lnTo>
                  <a:pt x="481469" y="84768"/>
                </a:lnTo>
                <a:lnTo>
                  <a:pt x="479373" y="84952"/>
                </a:lnTo>
                <a:lnTo>
                  <a:pt x="479372" y="84952"/>
                </a:lnTo>
                <a:lnTo>
                  <a:pt x="479371" y="84952"/>
                </a:lnTo>
                <a:lnTo>
                  <a:pt x="315925" y="75370"/>
                </a:lnTo>
                <a:cubicBezTo>
                  <a:pt x="208087" y="62674"/>
                  <a:pt x="102825" y="37525"/>
                  <a:pt x="2087" y="897"/>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95"/>
          <p:cNvGrpSpPr/>
          <p:nvPr/>
        </p:nvGrpSpPr>
        <p:grpSpPr>
          <a:xfrm>
            <a:off x="10089464" y="330206"/>
            <a:ext cx="981007" cy="838083"/>
            <a:chOff x="10089278" y="330206"/>
            <a:chExt cx="981007" cy="838083"/>
          </a:xfrm>
        </p:grpSpPr>
        <p:sp>
          <p:nvSpPr>
            <p:cNvPr id="100" name="Freeform 99"/>
            <p:cNvSpPr/>
            <p:nvPr/>
          </p:nvSpPr>
          <p:spPr>
            <a:xfrm>
              <a:off x="10580400" y="330244"/>
              <a:ext cx="489885" cy="838045"/>
            </a:xfrm>
            <a:custGeom>
              <a:avLst/>
              <a:gdLst>
                <a:gd name="connsiteX0" fmla="*/ 0 w 668149"/>
                <a:gd name="connsiteY0" fmla="*/ 0 h 1142999"/>
                <a:gd name="connsiteX1" fmla="*/ 533231 w 668149"/>
                <a:gd name="connsiteY1" fmla="*/ 660330 h 1142999"/>
                <a:gd name="connsiteX2" fmla="*/ 668149 w 668149"/>
                <a:gd name="connsiteY2" fmla="*/ 957704 h 1142999"/>
                <a:gd name="connsiteX3" fmla="*/ 520294 w 668149"/>
                <a:gd name="connsiteY3" fmla="*/ 1037957 h 1142999"/>
                <a:gd name="connsiteX4" fmla="*/ 0 w 668149"/>
                <a:gd name="connsiteY4" fmla="*/ 1142999 h 1142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149" h="1142999">
                  <a:moveTo>
                    <a:pt x="0" y="0"/>
                  </a:moveTo>
                  <a:cubicBezTo>
                    <a:pt x="91496" y="4233"/>
                    <a:pt x="323800" y="255364"/>
                    <a:pt x="533231" y="660330"/>
                  </a:cubicBezTo>
                  <a:lnTo>
                    <a:pt x="668149" y="957704"/>
                  </a:lnTo>
                  <a:lnTo>
                    <a:pt x="520294" y="1037957"/>
                  </a:lnTo>
                  <a:cubicBezTo>
                    <a:pt x="360377" y="1105596"/>
                    <a:pt x="184556" y="1142999"/>
                    <a:pt x="0" y="1142999"/>
                  </a:cubicBezTo>
                  <a:close/>
                </a:path>
              </a:pathLst>
            </a:custGeom>
            <a:solidFill>
              <a:srgbClr val="981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p:cNvSpPr/>
            <p:nvPr/>
          </p:nvSpPr>
          <p:spPr>
            <a:xfrm>
              <a:off x="10089278" y="330206"/>
              <a:ext cx="491122" cy="838083"/>
            </a:xfrm>
            <a:custGeom>
              <a:avLst/>
              <a:gdLst>
                <a:gd name="connsiteX0" fmla="*/ 669836 w 669836"/>
                <a:gd name="connsiteY0" fmla="*/ 52 h 1143051"/>
                <a:gd name="connsiteX1" fmla="*/ 669836 w 669836"/>
                <a:gd name="connsiteY1" fmla="*/ 1143051 h 1143051"/>
                <a:gd name="connsiteX2" fmla="*/ 149542 w 669836"/>
                <a:gd name="connsiteY2" fmla="*/ 1038009 h 1143051"/>
                <a:gd name="connsiteX3" fmla="*/ 0 w 669836"/>
                <a:gd name="connsiteY3" fmla="*/ 956840 h 1143051"/>
                <a:gd name="connsiteX4" fmla="*/ 136606 w 669836"/>
                <a:gd name="connsiteY4" fmla="*/ 654032 h 1143051"/>
                <a:gd name="connsiteX5" fmla="*/ 669836 w 669836"/>
                <a:gd name="connsiteY5" fmla="*/ 52 h 114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836" h="1143051">
                  <a:moveTo>
                    <a:pt x="669836" y="52"/>
                  </a:moveTo>
                  <a:lnTo>
                    <a:pt x="669836" y="1143051"/>
                  </a:lnTo>
                  <a:cubicBezTo>
                    <a:pt x="485280" y="1143051"/>
                    <a:pt x="309460" y="1105648"/>
                    <a:pt x="149542" y="1038009"/>
                  </a:cubicBezTo>
                  <a:lnTo>
                    <a:pt x="0" y="956840"/>
                  </a:lnTo>
                  <a:lnTo>
                    <a:pt x="136606" y="654032"/>
                  </a:lnTo>
                  <a:cubicBezTo>
                    <a:pt x="346036" y="246950"/>
                    <a:pt x="578340" y="-4181"/>
                    <a:pt x="669836" y="52"/>
                  </a:cubicBezTo>
                  <a:close/>
                </a:path>
              </a:pathLst>
            </a:custGeom>
            <a:solidFill>
              <a:srgbClr val="D03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p:cNvGrpSpPr/>
          <p:nvPr/>
        </p:nvGrpSpPr>
        <p:grpSpPr>
          <a:xfrm>
            <a:off x="10109092" y="3159326"/>
            <a:ext cx="942618" cy="223954"/>
            <a:chOff x="10109092" y="3159326"/>
            <a:chExt cx="942618" cy="223954"/>
          </a:xfrm>
        </p:grpSpPr>
        <p:sp>
          <p:nvSpPr>
            <p:cNvPr id="98" name="Freeform 97"/>
            <p:cNvSpPr/>
            <p:nvPr/>
          </p:nvSpPr>
          <p:spPr>
            <a:xfrm>
              <a:off x="10580400" y="3159326"/>
              <a:ext cx="471310" cy="223954"/>
            </a:xfrm>
            <a:custGeom>
              <a:avLst/>
              <a:gdLst>
                <a:gd name="connsiteX0" fmla="*/ 642814 w 642814"/>
                <a:gd name="connsiteY0" fmla="*/ 0 h 305448"/>
                <a:gd name="connsiteX1" fmla="*/ 546664 w 642814"/>
                <a:gd name="connsiteY1" fmla="*/ 191552 h 305448"/>
                <a:gd name="connsiteX2" fmla="*/ 477285 w 642814"/>
                <a:gd name="connsiteY2" fmla="*/ 221393 h 305448"/>
                <a:gd name="connsiteX3" fmla="*/ 163447 w 642814"/>
                <a:gd name="connsiteY3" fmla="*/ 295866 h 305448"/>
                <a:gd name="connsiteX4" fmla="*/ 0 w 642814"/>
                <a:gd name="connsiteY4" fmla="*/ 305448 h 305448"/>
                <a:gd name="connsiteX5" fmla="*/ 0 w 642814"/>
                <a:gd name="connsiteY5" fmla="*/ 157850 h 305448"/>
                <a:gd name="connsiteX6" fmla="*/ 163447 w 642814"/>
                <a:gd name="connsiteY6" fmla="*/ 148268 h 305448"/>
                <a:gd name="connsiteX7" fmla="*/ 624757 w 642814"/>
                <a:gd name="connsiteY7" fmla="*/ 10365 h 30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14" h="305448">
                  <a:moveTo>
                    <a:pt x="642814" y="0"/>
                  </a:moveTo>
                  <a:lnTo>
                    <a:pt x="546664" y="191552"/>
                  </a:lnTo>
                  <a:lnTo>
                    <a:pt x="477285" y="221393"/>
                  </a:lnTo>
                  <a:cubicBezTo>
                    <a:pt x="376547" y="258021"/>
                    <a:pt x="271285" y="283170"/>
                    <a:pt x="163447" y="295866"/>
                  </a:cubicBezTo>
                  <a:lnTo>
                    <a:pt x="0" y="305448"/>
                  </a:lnTo>
                  <a:lnTo>
                    <a:pt x="0" y="157850"/>
                  </a:lnTo>
                  <a:lnTo>
                    <a:pt x="163447" y="148268"/>
                  </a:lnTo>
                  <a:cubicBezTo>
                    <a:pt x="325204" y="129224"/>
                    <a:pt x="481164" y="82161"/>
                    <a:pt x="624757" y="1036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a:off x="10109092" y="3159328"/>
              <a:ext cx="471308" cy="223952"/>
            </a:xfrm>
            <a:custGeom>
              <a:avLst/>
              <a:gdLst>
                <a:gd name="connsiteX0" fmla="*/ 0 w 642812"/>
                <a:gd name="connsiteY0" fmla="*/ 0 h 305446"/>
                <a:gd name="connsiteX1" fmla="*/ 18054 w 642812"/>
                <a:gd name="connsiteY1" fmla="*/ 10363 h 305446"/>
                <a:gd name="connsiteX2" fmla="*/ 642811 w 642812"/>
                <a:gd name="connsiteY2" fmla="*/ 157848 h 305446"/>
                <a:gd name="connsiteX3" fmla="*/ 642812 w 642812"/>
                <a:gd name="connsiteY3" fmla="*/ 157848 h 305446"/>
                <a:gd name="connsiteX4" fmla="*/ 642812 w 642812"/>
                <a:gd name="connsiteY4" fmla="*/ 305446 h 305446"/>
                <a:gd name="connsiteX5" fmla="*/ 642810 w 642812"/>
                <a:gd name="connsiteY5" fmla="*/ 305446 h 305446"/>
                <a:gd name="connsiteX6" fmla="*/ 165525 w 642812"/>
                <a:gd name="connsiteY6" fmla="*/ 221391 h 305446"/>
                <a:gd name="connsiteX7" fmla="*/ 96150 w 642812"/>
                <a:gd name="connsiteY7" fmla="*/ 191552 h 30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12" h="305446">
                  <a:moveTo>
                    <a:pt x="0" y="0"/>
                  </a:moveTo>
                  <a:lnTo>
                    <a:pt x="18054" y="10363"/>
                  </a:lnTo>
                  <a:cubicBezTo>
                    <a:pt x="209511" y="106092"/>
                    <a:pt x="422953" y="157848"/>
                    <a:pt x="642811" y="157848"/>
                  </a:cubicBezTo>
                  <a:lnTo>
                    <a:pt x="642812" y="157848"/>
                  </a:lnTo>
                  <a:lnTo>
                    <a:pt x="642812" y="305446"/>
                  </a:lnTo>
                  <a:lnTo>
                    <a:pt x="642810" y="305446"/>
                  </a:lnTo>
                  <a:cubicBezTo>
                    <a:pt x="477917" y="305446"/>
                    <a:pt x="316632" y="276333"/>
                    <a:pt x="165525" y="221391"/>
                  </a:cubicBezTo>
                  <a:lnTo>
                    <a:pt x="96150" y="19155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477886" y="1122363"/>
            <a:ext cx="8368270" cy="2387600"/>
          </a:xfrm>
        </p:spPr>
        <p:txBody>
          <a:bodyPr anchor="b"/>
          <a:lstStyle>
            <a:lvl1pPr algn="l">
              <a:defRPr sz="6000">
                <a:solidFill>
                  <a:schemeClr val="tx1"/>
                </a:solidFill>
              </a:defRPr>
            </a:lvl1pPr>
          </a:lstStyle>
          <a:p>
            <a:r>
              <a:rPr lang="en-US" smtClean="0"/>
              <a:t>Click to edit Master title style</a:t>
            </a:r>
            <a:endParaRPr lang="en-US"/>
          </a:p>
        </p:txBody>
      </p:sp>
      <p:sp>
        <p:nvSpPr>
          <p:cNvPr id="3" name="Subtitle 2"/>
          <p:cNvSpPr>
            <a:spLocks noGrp="1"/>
          </p:cNvSpPr>
          <p:nvPr userDrawn="1">
            <p:ph type="subTitle" idx="1"/>
          </p:nvPr>
        </p:nvSpPr>
        <p:spPr>
          <a:xfrm>
            <a:off x="477886" y="3602038"/>
            <a:ext cx="8368270" cy="1655762"/>
          </a:xfrm>
        </p:spPr>
        <p:txBody>
          <a:bodyPr/>
          <a:lstStyle>
            <a:lvl1pPr marL="0" indent="0" algn="l">
              <a:buNone/>
              <a:defRPr sz="2400">
                <a:solidFill>
                  <a:srgbClr val="0FAEC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userDrawn="1">
            <p:ph type="dt" sz="half" idx="10"/>
          </p:nvPr>
        </p:nvSpPr>
        <p:spPr/>
        <p:txBody>
          <a:bodyPr/>
          <a:lstStyle/>
          <a:p>
            <a:r>
              <a:rPr lang="en-US" smtClean="0"/>
              <a:t>Your Date Here</a:t>
            </a:r>
            <a:endParaRPr lang="en-US"/>
          </a:p>
        </p:txBody>
      </p:sp>
      <p:sp>
        <p:nvSpPr>
          <p:cNvPr id="5" name="Footer Placeholder 4"/>
          <p:cNvSpPr>
            <a:spLocks noGrp="1"/>
          </p:cNvSpPr>
          <p:nvPr userDrawn="1">
            <p:ph type="ftr" sz="quarter" idx="11"/>
          </p:nvPr>
        </p:nvSpPr>
        <p:spPr/>
        <p:txBody>
          <a:bodyPr/>
          <a:lstStyle/>
          <a:p>
            <a:r>
              <a:rPr lang="en-US" smtClean="0"/>
              <a:t>Your Footer Here</a:t>
            </a:r>
            <a:endParaRPr lang="en-US"/>
          </a:p>
        </p:txBody>
      </p:sp>
      <p:sp>
        <p:nvSpPr>
          <p:cNvPr id="48" name="Slide Number Placeholder 5"/>
          <p:cNvSpPr>
            <a:spLocks noGrp="1"/>
          </p:cNvSpPr>
          <p:nvPr userDrawn="1">
            <p:ph type="sldNum" sz="quarter" idx="12"/>
          </p:nvPr>
        </p:nvSpPr>
        <p:spPr>
          <a:xfrm>
            <a:off x="8610600" y="6356350"/>
            <a:ext cx="2287501" cy="365125"/>
          </a:xfrm>
        </p:spPr>
        <p:txBody>
          <a:bodyPr/>
          <a:lstStyle/>
          <a:p>
            <a:fld id="{FA3EE389-E41A-49AC-9975-3D3899FF737D}" type="slidenum">
              <a:rPr lang="en-US" smtClean="0"/>
              <a:t>‹#›</a:t>
            </a:fld>
            <a:endParaRPr lang="en-US"/>
          </a:p>
        </p:txBody>
      </p:sp>
      <p:grpSp>
        <p:nvGrpSpPr>
          <p:cNvPr id="47" name="Group 46"/>
          <p:cNvGrpSpPr>
            <a:grpSpLocks noChangeAspect="1"/>
          </p:cNvGrpSpPr>
          <p:nvPr userDrawn="1"/>
        </p:nvGrpSpPr>
        <p:grpSpPr>
          <a:xfrm>
            <a:off x="10202692" y="1421106"/>
            <a:ext cx="758952" cy="758952"/>
            <a:chOff x="7575606" y="2571489"/>
            <a:chExt cx="595578" cy="595578"/>
          </a:xfrm>
        </p:grpSpPr>
        <p:sp>
          <p:nvSpPr>
            <p:cNvPr id="49" name="Oval 48"/>
            <p:cNvSpPr/>
            <p:nvPr/>
          </p:nvSpPr>
          <p:spPr>
            <a:xfrm>
              <a:off x="7575606" y="2571489"/>
              <a:ext cx="595578" cy="59557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7632563" y="2632123"/>
              <a:ext cx="240832" cy="474308"/>
            </a:xfrm>
            <a:custGeom>
              <a:avLst/>
              <a:gdLst>
                <a:gd name="connsiteX0" fmla="*/ 457515 w 464610"/>
                <a:gd name="connsiteY0" fmla="*/ 0 h 915030"/>
                <a:gd name="connsiteX1" fmla="*/ 464610 w 464610"/>
                <a:gd name="connsiteY1" fmla="*/ 715 h 915030"/>
                <a:gd name="connsiteX2" fmla="*/ 464610 w 464610"/>
                <a:gd name="connsiteY2" fmla="*/ 914315 h 915030"/>
                <a:gd name="connsiteX3" fmla="*/ 457515 w 464610"/>
                <a:gd name="connsiteY3" fmla="*/ 915030 h 915030"/>
                <a:gd name="connsiteX4" fmla="*/ 0 w 464610"/>
                <a:gd name="connsiteY4" fmla="*/ 457515 h 915030"/>
                <a:gd name="connsiteX5" fmla="*/ 457515 w 464610"/>
                <a:gd name="connsiteY5" fmla="*/ 0 h 915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10" h="915030">
                  <a:moveTo>
                    <a:pt x="457515" y="0"/>
                  </a:moveTo>
                  <a:lnTo>
                    <a:pt x="464610" y="715"/>
                  </a:lnTo>
                  <a:lnTo>
                    <a:pt x="464610" y="914315"/>
                  </a:lnTo>
                  <a:lnTo>
                    <a:pt x="457515" y="915030"/>
                  </a:lnTo>
                  <a:cubicBezTo>
                    <a:pt x="204836" y="915030"/>
                    <a:pt x="0" y="710194"/>
                    <a:pt x="0" y="457515"/>
                  </a:cubicBezTo>
                  <a:cubicBezTo>
                    <a:pt x="0" y="204836"/>
                    <a:pt x="204836" y="0"/>
                    <a:pt x="45751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7873395" y="2632123"/>
              <a:ext cx="233477" cy="475408"/>
            </a:xfrm>
            <a:custGeom>
              <a:avLst/>
              <a:gdLst>
                <a:gd name="connsiteX0" fmla="*/ 0 w 450421"/>
                <a:gd name="connsiteY0" fmla="*/ 0 h 913600"/>
                <a:gd name="connsiteX1" fmla="*/ 85112 w 450421"/>
                <a:gd name="connsiteY1" fmla="*/ 8580 h 913600"/>
                <a:gd name="connsiteX2" fmla="*/ 450421 w 450421"/>
                <a:gd name="connsiteY2" fmla="*/ 456800 h 913600"/>
                <a:gd name="connsiteX3" fmla="*/ 85112 w 450421"/>
                <a:gd name="connsiteY3" fmla="*/ 905020 h 913600"/>
                <a:gd name="connsiteX4" fmla="*/ 0 w 450421"/>
                <a:gd name="connsiteY4" fmla="*/ 913600 h 91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421" h="913600">
                  <a:moveTo>
                    <a:pt x="0" y="0"/>
                  </a:moveTo>
                  <a:lnTo>
                    <a:pt x="85112" y="8580"/>
                  </a:lnTo>
                  <a:cubicBezTo>
                    <a:pt x="293594" y="51242"/>
                    <a:pt x="450421" y="235706"/>
                    <a:pt x="450421" y="456800"/>
                  </a:cubicBezTo>
                  <a:cubicBezTo>
                    <a:pt x="450421" y="677894"/>
                    <a:pt x="293594" y="862358"/>
                    <a:pt x="85112" y="905020"/>
                  </a:cubicBezTo>
                  <a:lnTo>
                    <a:pt x="0" y="913600"/>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7855372" y="2585185"/>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7855372" y="3119202"/>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8123875" y="2851255"/>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8044839" y="2661898"/>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8043341" y="3038248"/>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7667135" y="3041854"/>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7586869" y="2852997"/>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7665224" y="2662163"/>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328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Rocket - Title and Content White">
    <p:spTree>
      <p:nvGrpSpPr>
        <p:cNvPr id="1" name=""/>
        <p:cNvGrpSpPr/>
        <p:nvPr/>
      </p:nvGrpSpPr>
      <p:grpSpPr>
        <a:xfrm>
          <a:off x="0" y="0"/>
          <a:ext cx="0" cy="0"/>
          <a:chOff x="0" y="0"/>
          <a:chExt cx="0" cy="0"/>
        </a:xfrm>
      </p:grpSpPr>
      <p:sp>
        <p:nvSpPr>
          <p:cNvPr id="7" name="Freeform 6"/>
          <p:cNvSpPr/>
          <p:nvPr userDrawn="1"/>
        </p:nvSpPr>
        <p:spPr>
          <a:xfrm>
            <a:off x="477886" y="4094021"/>
            <a:ext cx="11714114" cy="2763979"/>
          </a:xfrm>
          <a:custGeom>
            <a:avLst/>
            <a:gdLst>
              <a:gd name="connsiteX0" fmla="*/ 532885 w 11711288"/>
              <a:gd name="connsiteY0" fmla="*/ 1445270 h 2600767"/>
              <a:gd name="connsiteX1" fmla="*/ 1065770 w 11711288"/>
              <a:gd name="connsiteY1" fmla="*/ 1958510 h 2600767"/>
              <a:gd name="connsiteX2" fmla="*/ 532885 w 11711288"/>
              <a:gd name="connsiteY2" fmla="*/ 2471750 h 2600767"/>
              <a:gd name="connsiteX3" fmla="*/ 0 w 11711288"/>
              <a:gd name="connsiteY3" fmla="*/ 1958510 h 2600767"/>
              <a:gd name="connsiteX4" fmla="*/ 532885 w 11711288"/>
              <a:gd name="connsiteY4" fmla="*/ 1445270 h 2600767"/>
              <a:gd name="connsiteX5" fmla="*/ 10394040 w 11711288"/>
              <a:gd name="connsiteY5" fmla="*/ 0 h 2600767"/>
              <a:gd name="connsiteX6" fmla="*/ 11087382 w 11711288"/>
              <a:gd name="connsiteY6" fmla="*/ 442635 h 2600767"/>
              <a:gd name="connsiteX7" fmla="*/ 11122847 w 11711288"/>
              <a:gd name="connsiteY7" fmla="*/ 552674 h 2600767"/>
              <a:gd name="connsiteX8" fmla="*/ 11169364 w 11711288"/>
              <a:gd name="connsiteY8" fmla="*/ 528356 h 2600767"/>
              <a:gd name="connsiteX9" fmla="*/ 11389302 w 11711288"/>
              <a:gd name="connsiteY9" fmla="*/ 485590 h 2600767"/>
              <a:gd name="connsiteX10" fmla="*/ 11705219 w 11711288"/>
              <a:gd name="connsiteY10" fmla="*/ 578532 h 2600767"/>
              <a:gd name="connsiteX11" fmla="*/ 11711288 w 11711288"/>
              <a:gd name="connsiteY11" fmla="*/ 583355 h 2600767"/>
              <a:gd name="connsiteX12" fmla="*/ 11711288 w 11711288"/>
              <a:gd name="connsiteY12" fmla="*/ 1476240 h 2600767"/>
              <a:gd name="connsiteX13" fmla="*/ 11705219 w 11711288"/>
              <a:gd name="connsiteY13" fmla="*/ 1481062 h 2600767"/>
              <a:gd name="connsiteX14" fmla="*/ 11389302 w 11711288"/>
              <a:gd name="connsiteY14" fmla="*/ 1574004 h 2600767"/>
              <a:gd name="connsiteX15" fmla="*/ 10920765 w 11711288"/>
              <a:gd name="connsiteY15" fmla="*/ 1334069 h 2600767"/>
              <a:gd name="connsiteX16" fmla="*/ 10884716 w 11711288"/>
              <a:gd name="connsiteY16" fmla="*/ 1270102 h 2600767"/>
              <a:gd name="connsiteX17" fmla="*/ 10814756 w 11711288"/>
              <a:gd name="connsiteY17" fmla="*/ 1325696 h 2600767"/>
              <a:gd name="connsiteX18" fmla="*/ 10394040 w 11711288"/>
              <a:gd name="connsiteY18" fmla="*/ 1449470 h 2600767"/>
              <a:gd name="connsiteX19" fmla="*/ 10242390 w 11711288"/>
              <a:gd name="connsiteY19" fmla="*/ 1434746 h 2600767"/>
              <a:gd name="connsiteX20" fmla="*/ 10167885 w 11711288"/>
              <a:gd name="connsiteY20" fmla="*/ 1412471 h 2600767"/>
              <a:gd name="connsiteX21" fmla="*/ 10141694 w 11711288"/>
              <a:gd name="connsiteY21" fmla="*/ 1458946 h 2600767"/>
              <a:gd name="connsiteX22" fmla="*/ 9517730 w 11711288"/>
              <a:gd name="connsiteY22" fmla="*/ 1778475 h 2600767"/>
              <a:gd name="connsiteX23" fmla="*/ 9097014 w 11711288"/>
              <a:gd name="connsiteY23" fmla="*/ 1654702 h 2600767"/>
              <a:gd name="connsiteX24" fmla="*/ 9066729 w 11711288"/>
              <a:gd name="connsiteY24" fmla="*/ 1630635 h 2600767"/>
              <a:gd name="connsiteX25" fmla="*/ 8994278 w 11711288"/>
              <a:gd name="connsiteY25" fmla="*/ 1715209 h 2600767"/>
              <a:gd name="connsiteX26" fmla="*/ 8536434 w 11711288"/>
              <a:gd name="connsiteY26" fmla="*/ 1897863 h 2600767"/>
              <a:gd name="connsiteX27" fmla="*/ 8078590 w 11711288"/>
              <a:gd name="connsiteY27" fmla="*/ 1715209 h 2600767"/>
              <a:gd name="connsiteX28" fmla="*/ 8066112 w 11711288"/>
              <a:gd name="connsiteY28" fmla="*/ 1700643 h 2600767"/>
              <a:gd name="connsiteX29" fmla="*/ 8070847 w 11711288"/>
              <a:gd name="connsiteY29" fmla="*/ 1745886 h 2600767"/>
              <a:gd name="connsiteX30" fmla="*/ 7395308 w 11711288"/>
              <a:gd name="connsiteY30" fmla="*/ 2466880 h 2600767"/>
              <a:gd name="connsiteX31" fmla="*/ 7342946 w 11711288"/>
              <a:gd name="connsiteY31" fmla="*/ 2469426 h 2600767"/>
              <a:gd name="connsiteX32" fmla="*/ 7306912 w 11711288"/>
              <a:gd name="connsiteY32" fmla="*/ 2533366 h 2600767"/>
              <a:gd name="connsiteX33" fmla="*/ 7253266 w 11711288"/>
              <a:gd name="connsiteY33" fmla="*/ 2600767 h 2600767"/>
              <a:gd name="connsiteX34" fmla="*/ 6112631 w 11711288"/>
              <a:gd name="connsiteY34" fmla="*/ 2600767 h 2600767"/>
              <a:gd name="connsiteX35" fmla="*/ 6058984 w 11711288"/>
              <a:gd name="connsiteY35" fmla="*/ 2533366 h 2600767"/>
              <a:gd name="connsiteX36" fmla="*/ 5996805 w 11711288"/>
              <a:gd name="connsiteY36" fmla="*/ 2423033 h 2600767"/>
              <a:gd name="connsiteX37" fmla="*/ 5897525 w 11711288"/>
              <a:gd name="connsiteY37" fmla="*/ 2501927 h 2600767"/>
              <a:gd name="connsiteX38" fmla="*/ 5700574 w 11711288"/>
              <a:gd name="connsiteY38" fmla="*/ 2593118 h 2600767"/>
              <a:gd name="connsiteX39" fmla="*/ 5666110 w 11711288"/>
              <a:gd name="connsiteY39" fmla="*/ 2600767 h 2600767"/>
              <a:gd name="connsiteX40" fmla="*/ 5291012 w 11711288"/>
              <a:gd name="connsiteY40" fmla="*/ 2600767 h 2600767"/>
              <a:gd name="connsiteX41" fmla="*/ 5183912 w 11711288"/>
              <a:gd name="connsiteY41" fmla="*/ 2568747 h 2600767"/>
              <a:gd name="connsiteX42" fmla="*/ 5086078 w 11711288"/>
              <a:gd name="connsiteY42" fmla="*/ 2517601 h 2600767"/>
              <a:gd name="connsiteX43" fmla="*/ 5077373 w 11711288"/>
              <a:gd name="connsiteY43" fmla="*/ 2600767 h 2600767"/>
              <a:gd name="connsiteX44" fmla="*/ 3594217 w 11711288"/>
              <a:gd name="connsiteY44" fmla="*/ 2600767 h 2600767"/>
              <a:gd name="connsiteX45" fmla="*/ 3583320 w 11711288"/>
              <a:gd name="connsiteY45" fmla="*/ 2496656 h 2600767"/>
              <a:gd name="connsiteX46" fmla="*/ 3583955 w 11711288"/>
              <a:gd name="connsiteY46" fmla="*/ 2490597 h 2600767"/>
              <a:gd name="connsiteX47" fmla="*/ 3538978 w 11711288"/>
              <a:gd name="connsiteY47" fmla="*/ 2486230 h 2600767"/>
              <a:gd name="connsiteX48" fmla="*/ 3269566 w 11711288"/>
              <a:gd name="connsiteY48" fmla="*/ 2346333 h 2600767"/>
              <a:gd name="connsiteX49" fmla="*/ 3226617 w 11711288"/>
              <a:gd name="connsiteY49" fmla="*/ 2296198 h 2600767"/>
              <a:gd name="connsiteX50" fmla="*/ 3213705 w 11711288"/>
              <a:gd name="connsiteY50" fmla="*/ 2336263 h 2600767"/>
              <a:gd name="connsiteX51" fmla="*/ 3026210 w 11711288"/>
              <a:gd name="connsiteY51" fmla="*/ 2590761 h 2600767"/>
              <a:gd name="connsiteX52" fmla="*/ 3012988 w 11711288"/>
              <a:gd name="connsiteY52" fmla="*/ 2600767 h 2600767"/>
              <a:gd name="connsiteX53" fmla="*/ 2030435 w 11711288"/>
              <a:gd name="connsiteY53" fmla="*/ 2600767 h 2600767"/>
              <a:gd name="connsiteX54" fmla="*/ 1987629 w 11711288"/>
              <a:gd name="connsiteY54" fmla="*/ 2566751 h 2600767"/>
              <a:gd name="connsiteX55" fmla="*/ 1767116 w 11711288"/>
              <a:gd name="connsiteY55" fmla="*/ 2054012 h 2600767"/>
              <a:gd name="connsiteX56" fmla="*/ 2519993 w 11711288"/>
              <a:gd name="connsiteY56" fmla="*/ 1328890 h 2600767"/>
              <a:gd name="connsiteX57" fmla="*/ 3144289 w 11711288"/>
              <a:gd name="connsiteY57" fmla="*/ 1648590 h 2600767"/>
              <a:gd name="connsiteX58" fmla="*/ 3187881 w 11711288"/>
              <a:gd name="connsiteY58" fmla="*/ 1725941 h 2600767"/>
              <a:gd name="connsiteX59" fmla="*/ 3204496 w 11711288"/>
              <a:gd name="connsiteY59" fmla="*/ 1696460 h 2600767"/>
              <a:gd name="connsiteX60" fmla="*/ 3646373 w 11711288"/>
              <a:gd name="connsiteY60" fmla="*/ 1470177 h 2600767"/>
              <a:gd name="connsiteX61" fmla="*/ 4137381 w 11711288"/>
              <a:gd name="connsiteY61" fmla="*/ 1783641 h 2600767"/>
              <a:gd name="connsiteX62" fmla="*/ 4142373 w 11711288"/>
              <a:gd name="connsiteY62" fmla="*/ 1799134 h 2600767"/>
              <a:gd name="connsiteX63" fmla="*/ 4184146 w 11711288"/>
              <a:gd name="connsiteY63" fmla="*/ 1786645 h 2600767"/>
              <a:gd name="connsiteX64" fmla="*/ 4335795 w 11711288"/>
              <a:gd name="connsiteY64" fmla="*/ 1771921 h 2600767"/>
              <a:gd name="connsiteX65" fmla="*/ 4628692 w 11711288"/>
              <a:gd name="connsiteY65" fmla="*/ 1828875 h 2600767"/>
              <a:gd name="connsiteX66" fmla="*/ 4726528 w 11711288"/>
              <a:gd name="connsiteY66" fmla="*/ 1880020 h 2600767"/>
              <a:gd name="connsiteX67" fmla="*/ 4739622 w 11711288"/>
              <a:gd name="connsiteY67" fmla="*/ 1754906 h 2600767"/>
              <a:gd name="connsiteX68" fmla="*/ 5476809 w 11711288"/>
              <a:gd name="connsiteY68" fmla="*/ 1176230 h 2600767"/>
              <a:gd name="connsiteX69" fmla="*/ 6100773 w 11711288"/>
              <a:gd name="connsiteY69" fmla="*/ 1495759 h 2600767"/>
              <a:gd name="connsiteX70" fmla="*/ 6163704 w 11711288"/>
              <a:gd name="connsiteY70" fmla="*/ 1607424 h 2600767"/>
              <a:gd name="connsiteX71" fmla="*/ 6225521 w 11711288"/>
              <a:gd name="connsiteY71" fmla="*/ 1552662 h 2600767"/>
              <a:gd name="connsiteX72" fmla="*/ 6606012 w 11711288"/>
              <a:gd name="connsiteY72" fmla="*/ 1407167 h 2600767"/>
              <a:gd name="connsiteX73" fmla="*/ 6658374 w 11711288"/>
              <a:gd name="connsiteY73" fmla="*/ 1404620 h 2600767"/>
              <a:gd name="connsiteX74" fmla="*/ 6694408 w 11711288"/>
              <a:gd name="connsiteY74" fmla="*/ 1340680 h 2600767"/>
              <a:gd name="connsiteX75" fmla="*/ 7318372 w 11711288"/>
              <a:gd name="connsiteY75" fmla="*/ 1021151 h 2600767"/>
              <a:gd name="connsiteX76" fmla="*/ 7850452 w 11711288"/>
              <a:gd name="connsiteY76" fmla="*/ 1233421 h 2600767"/>
              <a:gd name="connsiteX77" fmla="*/ 7889435 w 11711288"/>
              <a:gd name="connsiteY77" fmla="*/ 1278927 h 2600767"/>
              <a:gd name="connsiteX78" fmla="*/ 7888945 w 11711288"/>
              <a:gd name="connsiteY78" fmla="*/ 1274243 h 2600767"/>
              <a:gd name="connsiteX79" fmla="*/ 8536434 w 11711288"/>
              <a:gd name="connsiteY79" fmla="*/ 650623 h 2600767"/>
              <a:gd name="connsiteX80" fmla="*/ 8788466 w 11711288"/>
              <a:gd name="connsiteY80" fmla="*/ 699630 h 2600767"/>
              <a:gd name="connsiteX81" fmla="*/ 8847560 w 11711288"/>
              <a:gd name="connsiteY81" fmla="*/ 730523 h 2600767"/>
              <a:gd name="connsiteX82" fmla="*/ 8893766 w 11711288"/>
              <a:gd name="connsiteY82" fmla="*/ 648534 h 2600767"/>
              <a:gd name="connsiteX83" fmla="*/ 9517730 w 11711288"/>
              <a:gd name="connsiteY83" fmla="*/ 329005 h 2600767"/>
              <a:gd name="connsiteX84" fmla="*/ 9669380 w 11711288"/>
              <a:gd name="connsiteY84" fmla="*/ 343729 h 2600767"/>
              <a:gd name="connsiteX85" fmla="*/ 9743884 w 11711288"/>
              <a:gd name="connsiteY85" fmla="*/ 366004 h 2600767"/>
              <a:gd name="connsiteX86" fmla="*/ 9770076 w 11711288"/>
              <a:gd name="connsiteY86" fmla="*/ 319529 h 2600767"/>
              <a:gd name="connsiteX87" fmla="*/ 10394040 w 11711288"/>
              <a:gd name="connsiteY87" fmla="*/ 0 h 26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11288" h="2600767">
                <a:moveTo>
                  <a:pt x="532885" y="1445270"/>
                </a:moveTo>
                <a:cubicBezTo>
                  <a:pt x="827189" y="1445270"/>
                  <a:pt x="1065770" y="1675055"/>
                  <a:pt x="1065770" y="1958510"/>
                </a:cubicBezTo>
                <a:cubicBezTo>
                  <a:pt x="1065770" y="2241965"/>
                  <a:pt x="827189" y="2471750"/>
                  <a:pt x="532885" y="2471750"/>
                </a:cubicBezTo>
                <a:cubicBezTo>
                  <a:pt x="238581" y="2471750"/>
                  <a:pt x="0" y="2241965"/>
                  <a:pt x="0" y="1958510"/>
                </a:cubicBezTo>
                <a:cubicBezTo>
                  <a:pt x="0" y="1675055"/>
                  <a:pt x="238581" y="1445270"/>
                  <a:pt x="532885" y="1445270"/>
                </a:cubicBezTo>
                <a:close/>
                <a:moveTo>
                  <a:pt x="10394040" y="0"/>
                </a:moveTo>
                <a:cubicBezTo>
                  <a:pt x="10705725" y="0"/>
                  <a:pt x="10973150" y="182517"/>
                  <a:pt x="11087382" y="442635"/>
                </a:cubicBezTo>
                <a:lnTo>
                  <a:pt x="11122847" y="552674"/>
                </a:lnTo>
                <a:lnTo>
                  <a:pt x="11169364" y="528356"/>
                </a:lnTo>
                <a:cubicBezTo>
                  <a:pt x="11236964" y="500818"/>
                  <a:pt x="11311287" y="485590"/>
                  <a:pt x="11389302" y="485590"/>
                </a:cubicBezTo>
                <a:cubicBezTo>
                  <a:pt x="11506325" y="485590"/>
                  <a:pt x="11615039" y="519854"/>
                  <a:pt x="11705219" y="578532"/>
                </a:cubicBezTo>
                <a:lnTo>
                  <a:pt x="11711288" y="583355"/>
                </a:lnTo>
                <a:lnTo>
                  <a:pt x="11711288" y="1476240"/>
                </a:lnTo>
                <a:lnTo>
                  <a:pt x="11705219" y="1481062"/>
                </a:lnTo>
                <a:cubicBezTo>
                  <a:pt x="11615039" y="1539741"/>
                  <a:pt x="11506325" y="1574004"/>
                  <a:pt x="11389302" y="1574004"/>
                </a:cubicBezTo>
                <a:cubicBezTo>
                  <a:pt x="11194264" y="1574004"/>
                  <a:pt x="11022306" y="1478829"/>
                  <a:pt x="10920765" y="1334069"/>
                </a:cubicBezTo>
                <a:lnTo>
                  <a:pt x="10884716" y="1270102"/>
                </a:lnTo>
                <a:lnTo>
                  <a:pt x="10814756" y="1325696"/>
                </a:lnTo>
                <a:cubicBezTo>
                  <a:pt x="10694660" y="1403841"/>
                  <a:pt x="10549882" y="1449470"/>
                  <a:pt x="10394040" y="1449470"/>
                </a:cubicBezTo>
                <a:cubicBezTo>
                  <a:pt x="10342092" y="1449470"/>
                  <a:pt x="10291374" y="1444400"/>
                  <a:pt x="10242390" y="1434746"/>
                </a:cubicBezTo>
                <a:lnTo>
                  <a:pt x="10167885" y="1412471"/>
                </a:lnTo>
                <a:lnTo>
                  <a:pt x="10141694" y="1458946"/>
                </a:lnTo>
                <a:cubicBezTo>
                  <a:pt x="10006469" y="1651727"/>
                  <a:pt x="9777468" y="1778475"/>
                  <a:pt x="9517730" y="1778475"/>
                </a:cubicBezTo>
                <a:cubicBezTo>
                  <a:pt x="9361887" y="1778475"/>
                  <a:pt x="9217110" y="1732846"/>
                  <a:pt x="9097014" y="1654702"/>
                </a:cubicBezTo>
                <a:lnTo>
                  <a:pt x="9066729" y="1630635"/>
                </a:lnTo>
                <a:lnTo>
                  <a:pt x="8994278" y="1715209"/>
                </a:lnTo>
                <a:cubicBezTo>
                  <a:pt x="8877105" y="1828062"/>
                  <a:pt x="8715233" y="1897863"/>
                  <a:pt x="8536434" y="1897863"/>
                </a:cubicBezTo>
                <a:cubicBezTo>
                  <a:pt x="8357635" y="1897863"/>
                  <a:pt x="8195763" y="1828062"/>
                  <a:pt x="8078590" y="1715209"/>
                </a:cubicBezTo>
                <a:lnTo>
                  <a:pt x="8066112" y="1700643"/>
                </a:lnTo>
                <a:lnTo>
                  <a:pt x="8070847" y="1745886"/>
                </a:lnTo>
                <a:cubicBezTo>
                  <a:pt x="8070847" y="2121130"/>
                  <a:pt x="7774748" y="2429766"/>
                  <a:pt x="7395308" y="2466880"/>
                </a:cubicBezTo>
                <a:lnTo>
                  <a:pt x="7342946" y="2469426"/>
                </a:lnTo>
                <a:lnTo>
                  <a:pt x="7306912" y="2533366"/>
                </a:lnTo>
                <a:lnTo>
                  <a:pt x="7253266" y="2600767"/>
                </a:lnTo>
                <a:lnTo>
                  <a:pt x="6112631" y="2600767"/>
                </a:lnTo>
                <a:lnTo>
                  <a:pt x="6058984" y="2533366"/>
                </a:lnTo>
                <a:lnTo>
                  <a:pt x="5996805" y="2423033"/>
                </a:lnTo>
                <a:lnTo>
                  <a:pt x="5897525" y="2501927"/>
                </a:lnTo>
                <a:cubicBezTo>
                  <a:pt x="5837478" y="2540999"/>
                  <a:pt x="5771259" y="2571943"/>
                  <a:pt x="5700574" y="2593118"/>
                </a:cubicBezTo>
                <a:lnTo>
                  <a:pt x="5666110" y="2600767"/>
                </a:lnTo>
                <a:lnTo>
                  <a:pt x="5291012" y="2600767"/>
                </a:lnTo>
                <a:lnTo>
                  <a:pt x="5183912" y="2568747"/>
                </a:lnTo>
                <a:lnTo>
                  <a:pt x="5086078" y="2517601"/>
                </a:lnTo>
                <a:lnTo>
                  <a:pt x="5077373" y="2600767"/>
                </a:lnTo>
                <a:lnTo>
                  <a:pt x="3594217" y="2600767"/>
                </a:lnTo>
                <a:lnTo>
                  <a:pt x="3583320" y="2496656"/>
                </a:lnTo>
                <a:lnTo>
                  <a:pt x="3583955" y="2490597"/>
                </a:lnTo>
                <a:lnTo>
                  <a:pt x="3538978" y="2486230"/>
                </a:lnTo>
                <a:cubicBezTo>
                  <a:pt x="3434909" y="2465720"/>
                  <a:pt x="3341891" y="2415991"/>
                  <a:pt x="3269566" y="2346333"/>
                </a:cubicBezTo>
                <a:lnTo>
                  <a:pt x="3226617" y="2296198"/>
                </a:lnTo>
                <a:lnTo>
                  <a:pt x="3213705" y="2336263"/>
                </a:lnTo>
                <a:cubicBezTo>
                  <a:pt x="3170845" y="2433860"/>
                  <a:pt x="3106431" y="2520538"/>
                  <a:pt x="3026210" y="2590761"/>
                </a:cubicBezTo>
                <a:lnTo>
                  <a:pt x="3012988" y="2600767"/>
                </a:lnTo>
                <a:lnTo>
                  <a:pt x="2030435" y="2600767"/>
                </a:lnTo>
                <a:lnTo>
                  <a:pt x="1987629" y="2566751"/>
                </a:lnTo>
                <a:cubicBezTo>
                  <a:pt x="1851385" y="2435530"/>
                  <a:pt x="1767116" y="2254249"/>
                  <a:pt x="1767116" y="2054012"/>
                </a:cubicBezTo>
                <a:cubicBezTo>
                  <a:pt x="1767116" y="1653538"/>
                  <a:pt x="2104190" y="1328890"/>
                  <a:pt x="2519993" y="1328890"/>
                </a:cubicBezTo>
                <a:cubicBezTo>
                  <a:pt x="2779869" y="1328890"/>
                  <a:pt x="3008992" y="1455706"/>
                  <a:pt x="3144289" y="1648590"/>
                </a:cubicBezTo>
                <a:lnTo>
                  <a:pt x="3187881" y="1725941"/>
                </a:lnTo>
                <a:lnTo>
                  <a:pt x="3204496" y="1696460"/>
                </a:lnTo>
                <a:cubicBezTo>
                  <a:pt x="3300259" y="1559937"/>
                  <a:pt x="3462432" y="1470177"/>
                  <a:pt x="3646373" y="1470177"/>
                </a:cubicBezTo>
                <a:cubicBezTo>
                  <a:pt x="3867099" y="1470177"/>
                  <a:pt x="4056485" y="1599431"/>
                  <a:pt x="4137381" y="1783641"/>
                </a:cubicBezTo>
                <a:lnTo>
                  <a:pt x="4142373" y="1799134"/>
                </a:lnTo>
                <a:lnTo>
                  <a:pt x="4184146" y="1786645"/>
                </a:lnTo>
                <a:cubicBezTo>
                  <a:pt x="4233130" y="1776991"/>
                  <a:pt x="4283848" y="1771921"/>
                  <a:pt x="4335795" y="1771921"/>
                </a:cubicBezTo>
                <a:cubicBezTo>
                  <a:pt x="4439690" y="1771921"/>
                  <a:pt x="4538667" y="1792201"/>
                  <a:pt x="4628692" y="1828875"/>
                </a:cubicBezTo>
                <a:lnTo>
                  <a:pt x="4726528" y="1880020"/>
                </a:lnTo>
                <a:lnTo>
                  <a:pt x="4739622" y="1754906"/>
                </a:lnTo>
                <a:cubicBezTo>
                  <a:pt x="4809788" y="1424656"/>
                  <a:pt x="5113178" y="1176230"/>
                  <a:pt x="5476809" y="1176230"/>
                </a:cubicBezTo>
                <a:cubicBezTo>
                  <a:pt x="5736548" y="1176230"/>
                  <a:pt x="5965548" y="1302978"/>
                  <a:pt x="6100773" y="1495759"/>
                </a:cubicBezTo>
                <a:lnTo>
                  <a:pt x="6163704" y="1607424"/>
                </a:lnTo>
                <a:lnTo>
                  <a:pt x="6225521" y="1552662"/>
                </a:lnTo>
                <a:cubicBezTo>
                  <a:pt x="6333152" y="1473185"/>
                  <a:pt x="6463723" y="1421085"/>
                  <a:pt x="6606012" y="1407167"/>
                </a:cubicBezTo>
                <a:lnTo>
                  <a:pt x="6658374" y="1404620"/>
                </a:lnTo>
                <a:lnTo>
                  <a:pt x="6694408" y="1340680"/>
                </a:lnTo>
                <a:cubicBezTo>
                  <a:pt x="6829634" y="1147899"/>
                  <a:pt x="7058635" y="1021151"/>
                  <a:pt x="7318372" y="1021151"/>
                </a:cubicBezTo>
                <a:cubicBezTo>
                  <a:pt x="7526162" y="1021151"/>
                  <a:pt x="7714281" y="1102270"/>
                  <a:pt x="7850452" y="1233421"/>
                </a:cubicBezTo>
                <a:lnTo>
                  <a:pt x="7889435" y="1278927"/>
                </a:lnTo>
                <a:lnTo>
                  <a:pt x="7888945" y="1274243"/>
                </a:lnTo>
                <a:cubicBezTo>
                  <a:pt x="7888945" y="929827"/>
                  <a:pt x="8178836" y="650623"/>
                  <a:pt x="8536434" y="650623"/>
                </a:cubicBezTo>
                <a:cubicBezTo>
                  <a:pt x="8625833" y="650623"/>
                  <a:pt x="8711001" y="668073"/>
                  <a:pt x="8788466" y="699630"/>
                </a:cubicBezTo>
                <a:lnTo>
                  <a:pt x="8847560" y="730523"/>
                </a:lnTo>
                <a:lnTo>
                  <a:pt x="8893766" y="648534"/>
                </a:lnTo>
                <a:cubicBezTo>
                  <a:pt x="9028991" y="455753"/>
                  <a:pt x="9257993" y="329005"/>
                  <a:pt x="9517730" y="329005"/>
                </a:cubicBezTo>
                <a:cubicBezTo>
                  <a:pt x="9569678" y="329005"/>
                  <a:pt x="9620396" y="334075"/>
                  <a:pt x="9669380" y="343729"/>
                </a:cubicBezTo>
                <a:lnTo>
                  <a:pt x="9743884" y="366004"/>
                </a:lnTo>
                <a:lnTo>
                  <a:pt x="9770076" y="319529"/>
                </a:lnTo>
                <a:cubicBezTo>
                  <a:pt x="9905301" y="126748"/>
                  <a:pt x="10134302" y="0"/>
                  <a:pt x="10394040" y="0"/>
                </a:cubicBezTo>
                <a:close/>
              </a:path>
            </a:pathLst>
          </a:custGeom>
          <a:solidFill>
            <a:srgbClr val="239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userDrawn="1"/>
        </p:nvSpPr>
        <p:spPr>
          <a:xfrm>
            <a:off x="477886" y="4257233"/>
            <a:ext cx="11711288" cy="2600767"/>
          </a:xfrm>
          <a:custGeom>
            <a:avLst/>
            <a:gdLst>
              <a:gd name="connsiteX0" fmla="*/ 532885 w 11711288"/>
              <a:gd name="connsiteY0" fmla="*/ 1445270 h 2600767"/>
              <a:gd name="connsiteX1" fmla="*/ 1065770 w 11711288"/>
              <a:gd name="connsiteY1" fmla="*/ 1958510 h 2600767"/>
              <a:gd name="connsiteX2" fmla="*/ 532885 w 11711288"/>
              <a:gd name="connsiteY2" fmla="*/ 2471750 h 2600767"/>
              <a:gd name="connsiteX3" fmla="*/ 0 w 11711288"/>
              <a:gd name="connsiteY3" fmla="*/ 1958510 h 2600767"/>
              <a:gd name="connsiteX4" fmla="*/ 532885 w 11711288"/>
              <a:gd name="connsiteY4" fmla="*/ 1445270 h 2600767"/>
              <a:gd name="connsiteX5" fmla="*/ 10394040 w 11711288"/>
              <a:gd name="connsiteY5" fmla="*/ 0 h 2600767"/>
              <a:gd name="connsiteX6" fmla="*/ 11087382 w 11711288"/>
              <a:gd name="connsiteY6" fmla="*/ 442635 h 2600767"/>
              <a:gd name="connsiteX7" fmla="*/ 11122847 w 11711288"/>
              <a:gd name="connsiteY7" fmla="*/ 552674 h 2600767"/>
              <a:gd name="connsiteX8" fmla="*/ 11169364 w 11711288"/>
              <a:gd name="connsiteY8" fmla="*/ 528356 h 2600767"/>
              <a:gd name="connsiteX9" fmla="*/ 11389302 w 11711288"/>
              <a:gd name="connsiteY9" fmla="*/ 485590 h 2600767"/>
              <a:gd name="connsiteX10" fmla="*/ 11705219 w 11711288"/>
              <a:gd name="connsiteY10" fmla="*/ 578532 h 2600767"/>
              <a:gd name="connsiteX11" fmla="*/ 11711288 w 11711288"/>
              <a:gd name="connsiteY11" fmla="*/ 583355 h 2600767"/>
              <a:gd name="connsiteX12" fmla="*/ 11711288 w 11711288"/>
              <a:gd name="connsiteY12" fmla="*/ 1476240 h 2600767"/>
              <a:gd name="connsiteX13" fmla="*/ 11705219 w 11711288"/>
              <a:gd name="connsiteY13" fmla="*/ 1481062 h 2600767"/>
              <a:gd name="connsiteX14" fmla="*/ 11389302 w 11711288"/>
              <a:gd name="connsiteY14" fmla="*/ 1574004 h 2600767"/>
              <a:gd name="connsiteX15" fmla="*/ 10920765 w 11711288"/>
              <a:gd name="connsiteY15" fmla="*/ 1334069 h 2600767"/>
              <a:gd name="connsiteX16" fmla="*/ 10884716 w 11711288"/>
              <a:gd name="connsiteY16" fmla="*/ 1270102 h 2600767"/>
              <a:gd name="connsiteX17" fmla="*/ 10814756 w 11711288"/>
              <a:gd name="connsiteY17" fmla="*/ 1325696 h 2600767"/>
              <a:gd name="connsiteX18" fmla="*/ 10394040 w 11711288"/>
              <a:gd name="connsiteY18" fmla="*/ 1449470 h 2600767"/>
              <a:gd name="connsiteX19" fmla="*/ 10242390 w 11711288"/>
              <a:gd name="connsiteY19" fmla="*/ 1434746 h 2600767"/>
              <a:gd name="connsiteX20" fmla="*/ 10167885 w 11711288"/>
              <a:gd name="connsiteY20" fmla="*/ 1412471 h 2600767"/>
              <a:gd name="connsiteX21" fmla="*/ 10141694 w 11711288"/>
              <a:gd name="connsiteY21" fmla="*/ 1458946 h 2600767"/>
              <a:gd name="connsiteX22" fmla="*/ 9517730 w 11711288"/>
              <a:gd name="connsiteY22" fmla="*/ 1778475 h 2600767"/>
              <a:gd name="connsiteX23" fmla="*/ 9097014 w 11711288"/>
              <a:gd name="connsiteY23" fmla="*/ 1654702 h 2600767"/>
              <a:gd name="connsiteX24" fmla="*/ 9066729 w 11711288"/>
              <a:gd name="connsiteY24" fmla="*/ 1630635 h 2600767"/>
              <a:gd name="connsiteX25" fmla="*/ 8994278 w 11711288"/>
              <a:gd name="connsiteY25" fmla="*/ 1715209 h 2600767"/>
              <a:gd name="connsiteX26" fmla="*/ 8536434 w 11711288"/>
              <a:gd name="connsiteY26" fmla="*/ 1897863 h 2600767"/>
              <a:gd name="connsiteX27" fmla="*/ 8078590 w 11711288"/>
              <a:gd name="connsiteY27" fmla="*/ 1715209 h 2600767"/>
              <a:gd name="connsiteX28" fmla="*/ 8066112 w 11711288"/>
              <a:gd name="connsiteY28" fmla="*/ 1700643 h 2600767"/>
              <a:gd name="connsiteX29" fmla="*/ 8070847 w 11711288"/>
              <a:gd name="connsiteY29" fmla="*/ 1745886 h 2600767"/>
              <a:gd name="connsiteX30" fmla="*/ 7395308 w 11711288"/>
              <a:gd name="connsiteY30" fmla="*/ 2466880 h 2600767"/>
              <a:gd name="connsiteX31" fmla="*/ 7342946 w 11711288"/>
              <a:gd name="connsiteY31" fmla="*/ 2469426 h 2600767"/>
              <a:gd name="connsiteX32" fmla="*/ 7306912 w 11711288"/>
              <a:gd name="connsiteY32" fmla="*/ 2533366 h 2600767"/>
              <a:gd name="connsiteX33" fmla="*/ 7253266 w 11711288"/>
              <a:gd name="connsiteY33" fmla="*/ 2600767 h 2600767"/>
              <a:gd name="connsiteX34" fmla="*/ 6112631 w 11711288"/>
              <a:gd name="connsiteY34" fmla="*/ 2600767 h 2600767"/>
              <a:gd name="connsiteX35" fmla="*/ 6058984 w 11711288"/>
              <a:gd name="connsiteY35" fmla="*/ 2533366 h 2600767"/>
              <a:gd name="connsiteX36" fmla="*/ 5996805 w 11711288"/>
              <a:gd name="connsiteY36" fmla="*/ 2423033 h 2600767"/>
              <a:gd name="connsiteX37" fmla="*/ 5897525 w 11711288"/>
              <a:gd name="connsiteY37" fmla="*/ 2501927 h 2600767"/>
              <a:gd name="connsiteX38" fmla="*/ 5700574 w 11711288"/>
              <a:gd name="connsiteY38" fmla="*/ 2593118 h 2600767"/>
              <a:gd name="connsiteX39" fmla="*/ 5666110 w 11711288"/>
              <a:gd name="connsiteY39" fmla="*/ 2600767 h 2600767"/>
              <a:gd name="connsiteX40" fmla="*/ 5291012 w 11711288"/>
              <a:gd name="connsiteY40" fmla="*/ 2600767 h 2600767"/>
              <a:gd name="connsiteX41" fmla="*/ 5183912 w 11711288"/>
              <a:gd name="connsiteY41" fmla="*/ 2568747 h 2600767"/>
              <a:gd name="connsiteX42" fmla="*/ 5086078 w 11711288"/>
              <a:gd name="connsiteY42" fmla="*/ 2517601 h 2600767"/>
              <a:gd name="connsiteX43" fmla="*/ 5077373 w 11711288"/>
              <a:gd name="connsiteY43" fmla="*/ 2600767 h 2600767"/>
              <a:gd name="connsiteX44" fmla="*/ 3594217 w 11711288"/>
              <a:gd name="connsiteY44" fmla="*/ 2600767 h 2600767"/>
              <a:gd name="connsiteX45" fmla="*/ 3583320 w 11711288"/>
              <a:gd name="connsiteY45" fmla="*/ 2496656 h 2600767"/>
              <a:gd name="connsiteX46" fmla="*/ 3583955 w 11711288"/>
              <a:gd name="connsiteY46" fmla="*/ 2490597 h 2600767"/>
              <a:gd name="connsiteX47" fmla="*/ 3538978 w 11711288"/>
              <a:gd name="connsiteY47" fmla="*/ 2486230 h 2600767"/>
              <a:gd name="connsiteX48" fmla="*/ 3269566 w 11711288"/>
              <a:gd name="connsiteY48" fmla="*/ 2346333 h 2600767"/>
              <a:gd name="connsiteX49" fmla="*/ 3226617 w 11711288"/>
              <a:gd name="connsiteY49" fmla="*/ 2296198 h 2600767"/>
              <a:gd name="connsiteX50" fmla="*/ 3213705 w 11711288"/>
              <a:gd name="connsiteY50" fmla="*/ 2336263 h 2600767"/>
              <a:gd name="connsiteX51" fmla="*/ 3026210 w 11711288"/>
              <a:gd name="connsiteY51" fmla="*/ 2590761 h 2600767"/>
              <a:gd name="connsiteX52" fmla="*/ 3012988 w 11711288"/>
              <a:gd name="connsiteY52" fmla="*/ 2600767 h 2600767"/>
              <a:gd name="connsiteX53" fmla="*/ 2030435 w 11711288"/>
              <a:gd name="connsiteY53" fmla="*/ 2600767 h 2600767"/>
              <a:gd name="connsiteX54" fmla="*/ 1987629 w 11711288"/>
              <a:gd name="connsiteY54" fmla="*/ 2566751 h 2600767"/>
              <a:gd name="connsiteX55" fmla="*/ 1767116 w 11711288"/>
              <a:gd name="connsiteY55" fmla="*/ 2054012 h 2600767"/>
              <a:gd name="connsiteX56" fmla="*/ 2519993 w 11711288"/>
              <a:gd name="connsiteY56" fmla="*/ 1328890 h 2600767"/>
              <a:gd name="connsiteX57" fmla="*/ 3144289 w 11711288"/>
              <a:gd name="connsiteY57" fmla="*/ 1648590 h 2600767"/>
              <a:gd name="connsiteX58" fmla="*/ 3187881 w 11711288"/>
              <a:gd name="connsiteY58" fmla="*/ 1725941 h 2600767"/>
              <a:gd name="connsiteX59" fmla="*/ 3204496 w 11711288"/>
              <a:gd name="connsiteY59" fmla="*/ 1696460 h 2600767"/>
              <a:gd name="connsiteX60" fmla="*/ 3646373 w 11711288"/>
              <a:gd name="connsiteY60" fmla="*/ 1470177 h 2600767"/>
              <a:gd name="connsiteX61" fmla="*/ 4137381 w 11711288"/>
              <a:gd name="connsiteY61" fmla="*/ 1783641 h 2600767"/>
              <a:gd name="connsiteX62" fmla="*/ 4142373 w 11711288"/>
              <a:gd name="connsiteY62" fmla="*/ 1799134 h 2600767"/>
              <a:gd name="connsiteX63" fmla="*/ 4184146 w 11711288"/>
              <a:gd name="connsiteY63" fmla="*/ 1786645 h 2600767"/>
              <a:gd name="connsiteX64" fmla="*/ 4335795 w 11711288"/>
              <a:gd name="connsiteY64" fmla="*/ 1771921 h 2600767"/>
              <a:gd name="connsiteX65" fmla="*/ 4628692 w 11711288"/>
              <a:gd name="connsiteY65" fmla="*/ 1828875 h 2600767"/>
              <a:gd name="connsiteX66" fmla="*/ 4726528 w 11711288"/>
              <a:gd name="connsiteY66" fmla="*/ 1880020 h 2600767"/>
              <a:gd name="connsiteX67" fmla="*/ 4739622 w 11711288"/>
              <a:gd name="connsiteY67" fmla="*/ 1754906 h 2600767"/>
              <a:gd name="connsiteX68" fmla="*/ 5476809 w 11711288"/>
              <a:gd name="connsiteY68" fmla="*/ 1176230 h 2600767"/>
              <a:gd name="connsiteX69" fmla="*/ 6100773 w 11711288"/>
              <a:gd name="connsiteY69" fmla="*/ 1495759 h 2600767"/>
              <a:gd name="connsiteX70" fmla="*/ 6163704 w 11711288"/>
              <a:gd name="connsiteY70" fmla="*/ 1607424 h 2600767"/>
              <a:gd name="connsiteX71" fmla="*/ 6225521 w 11711288"/>
              <a:gd name="connsiteY71" fmla="*/ 1552662 h 2600767"/>
              <a:gd name="connsiteX72" fmla="*/ 6606012 w 11711288"/>
              <a:gd name="connsiteY72" fmla="*/ 1407167 h 2600767"/>
              <a:gd name="connsiteX73" fmla="*/ 6658374 w 11711288"/>
              <a:gd name="connsiteY73" fmla="*/ 1404620 h 2600767"/>
              <a:gd name="connsiteX74" fmla="*/ 6694408 w 11711288"/>
              <a:gd name="connsiteY74" fmla="*/ 1340680 h 2600767"/>
              <a:gd name="connsiteX75" fmla="*/ 7318372 w 11711288"/>
              <a:gd name="connsiteY75" fmla="*/ 1021151 h 2600767"/>
              <a:gd name="connsiteX76" fmla="*/ 7850452 w 11711288"/>
              <a:gd name="connsiteY76" fmla="*/ 1233421 h 2600767"/>
              <a:gd name="connsiteX77" fmla="*/ 7889435 w 11711288"/>
              <a:gd name="connsiteY77" fmla="*/ 1278927 h 2600767"/>
              <a:gd name="connsiteX78" fmla="*/ 7888945 w 11711288"/>
              <a:gd name="connsiteY78" fmla="*/ 1274243 h 2600767"/>
              <a:gd name="connsiteX79" fmla="*/ 8536434 w 11711288"/>
              <a:gd name="connsiteY79" fmla="*/ 650623 h 2600767"/>
              <a:gd name="connsiteX80" fmla="*/ 8788466 w 11711288"/>
              <a:gd name="connsiteY80" fmla="*/ 699630 h 2600767"/>
              <a:gd name="connsiteX81" fmla="*/ 8847560 w 11711288"/>
              <a:gd name="connsiteY81" fmla="*/ 730523 h 2600767"/>
              <a:gd name="connsiteX82" fmla="*/ 8893766 w 11711288"/>
              <a:gd name="connsiteY82" fmla="*/ 648534 h 2600767"/>
              <a:gd name="connsiteX83" fmla="*/ 9517730 w 11711288"/>
              <a:gd name="connsiteY83" fmla="*/ 329005 h 2600767"/>
              <a:gd name="connsiteX84" fmla="*/ 9669380 w 11711288"/>
              <a:gd name="connsiteY84" fmla="*/ 343729 h 2600767"/>
              <a:gd name="connsiteX85" fmla="*/ 9743884 w 11711288"/>
              <a:gd name="connsiteY85" fmla="*/ 366004 h 2600767"/>
              <a:gd name="connsiteX86" fmla="*/ 9770076 w 11711288"/>
              <a:gd name="connsiteY86" fmla="*/ 319529 h 2600767"/>
              <a:gd name="connsiteX87" fmla="*/ 10394040 w 11711288"/>
              <a:gd name="connsiteY87" fmla="*/ 0 h 26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11288" h="2600767">
                <a:moveTo>
                  <a:pt x="532885" y="1445270"/>
                </a:moveTo>
                <a:cubicBezTo>
                  <a:pt x="827189" y="1445270"/>
                  <a:pt x="1065770" y="1675055"/>
                  <a:pt x="1065770" y="1958510"/>
                </a:cubicBezTo>
                <a:cubicBezTo>
                  <a:pt x="1065770" y="2241965"/>
                  <a:pt x="827189" y="2471750"/>
                  <a:pt x="532885" y="2471750"/>
                </a:cubicBezTo>
                <a:cubicBezTo>
                  <a:pt x="238581" y="2471750"/>
                  <a:pt x="0" y="2241965"/>
                  <a:pt x="0" y="1958510"/>
                </a:cubicBezTo>
                <a:cubicBezTo>
                  <a:pt x="0" y="1675055"/>
                  <a:pt x="238581" y="1445270"/>
                  <a:pt x="532885" y="1445270"/>
                </a:cubicBezTo>
                <a:close/>
                <a:moveTo>
                  <a:pt x="10394040" y="0"/>
                </a:moveTo>
                <a:cubicBezTo>
                  <a:pt x="10705725" y="0"/>
                  <a:pt x="10973150" y="182517"/>
                  <a:pt x="11087382" y="442635"/>
                </a:cubicBezTo>
                <a:lnTo>
                  <a:pt x="11122847" y="552674"/>
                </a:lnTo>
                <a:lnTo>
                  <a:pt x="11169364" y="528356"/>
                </a:lnTo>
                <a:cubicBezTo>
                  <a:pt x="11236964" y="500818"/>
                  <a:pt x="11311287" y="485590"/>
                  <a:pt x="11389302" y="485590"/>
                </a:cubicBezTo>
                <a:cubicBezTo>
                  <a:pt x="11506325" y="485590"/>
                  <a:pt x="11615039" y="519854"/>
                  <a:pt x="11705219" y="578532"/>
                </a:cubicBezTo>
                <a:lnTo>
                  <a:pt x="11711288" y="583355"/>
                </a:lnTo>
                <a:lnTo>
                  <a:pt x="11711288" y="1476240"/>
                </a:lnTo>
                <a:lnTo>
                  <a:pt x="11705219" y="1481062"/>
                </a:lnTo>
                <a:cubicBezTo>
                  <a:pt x="11615039" y="1539741"/>
                  <a:pt x="11506325" y="1574004"/>
                  <a:pt x="11389302" y="1574004"/>
                </a:cubicBezTo>
                <a:cubicBezTo>
                  <a:pt x="11194264" y="1574004"/>
                  <a:pt x="11022306" y="1478829"/>
                  <a:pt x="10920765" y="1334069"/>
                </a:cubicBezTo>
                <a:lnTo>
                  <a:pt x="10884716" y="1270102"/>
                </a:lnTo>
                <a:lnTo>
                  <a:pt x="10814756" y="1325696"/>
                </a:lnTo>
                <a:cubicBezTo>
                  <a:pt x="10694660" y="1403841"/>
                  <a:pt x="10549882" y="1449470"/>
                  <a:pt x="10394040" y="1449470"/>
                </a:cubicBezTo>
                <a:cubicBezTo>
                  <a:pt x="10342092" y="1449470"/>
                  <a:pt x="10291374" y="1444400"/>
                  <a:pt x="10242390" y="1434746"/>
                </a:cubicBezTo>
                <a:lnTo>
                  <a:pt x="10167885" y="1412471"/>
                </a:lnTo>
                <a:lnTo>
                  <a:pt x="10141694" y="1458946"/>
                </a:lnTo>
                <a:cubicBezTo>
                  <a:pt x="10006469" y="1651727"/>
                  <a:pt x="9777468" y="1778475"/>
                  <a:pt x="9517730" y="1778475"/>
                </a:cubicBezTo>
                <a:cubicBezTo>
                  <a:pt x="9361887" y="1778475"/>
                  <a:pt x="9217110" y="1732846"/>
                  <a:pt x="9097014" y="1654702"/>
                </a:cubicBezTo>
                <a:lnTo>
                  <a:pt x="9066729" y="1630635"/>
                </a:lnTo>
                <a:lnTo>
                  <a:pt x="8994278" y="1715209"/>
                </a:lnTo>
                <a:cubicBezTo>
                  <a:pt x="8877105" y="1828062"/>
                  <a:pt x="8715233" y="1897863"/>
                  <a:pt x="8536434" y="1897863"/>
                </a:cubicBezTo>
                <a:cubicBezTo>
                  <a:pt x="8357635" y="1897863"/>
                  <a:pt x="8195763" y="1828062"/>
                  <a:pt x="8078590" y="1715209"/>
                </a:cubicBezTo>
                <a:lnTo>
                  <a:pt x="8066112" y="1700643"/>
                </a:lnTo>
                <a:lnTo>
                  <a:pt x="8070847" y="1745886"/>
                </a:lnTo>
                <a:cubicBezTo>
                  <a:pt x="8070847" y="2121130"/>
                  <a:pt x="7774748" y="2429766"/>
                  <a:pt x="7395308" y="2466880"/>
                </a:cubicBezTo>
                <a:lnTo>
                  <a:pt x="7342946" y="2469426"/>
                </a:lnTo>
                <a:lnTo>
                  <a:pt x="7306912" y="2533366"/>
                </a:lnTo>
                <a:lnTo>
                  <a:pt x="7253266" y="2600767"/>
                </a:lnTo>
                <a:lnTo>
                  <a:pt x="6112631" y="2600767"/>
                </a:lnTo>
                <a:lnTo>
                  <a:pt x="6058984" y="2533366"/>
                </a:lnTo>
                <a:lnTo>
                  <a:pt x="5996805" y="2423033"/>
                </a:lnTo>
                <a:lnTo>
                  <a:pt x="5897525" y="2501927"/>
                </a:lnTo>
                <a:cubicBezTo>
                  <a:pt x="5837478" y="2540999"/>
                  <a:pt x="5771259" y="2571943"/>
                  <a:pt x="5700574" y="2593118"/>
                </a:cubicBezTo>
                <a:lnTo>
                  <a:pt x="5666110" y="2600767"/>
                </a:lnTo>
                <a:lnTo>
                  <a:pt x="5291012" y="2600767"/>
                </a:lnTo>
                <a:lnTo>
                  <a:pt x="5183912" y="2568747"/>
                </a:lnTo>
                <a:lnTo>
                  <a:pt x="5086078" y="2517601"/>
                </a:lnTo>
                <a:lnTo>
                  <a:pt x="5077373" y="2600767"/>
                </a:lnTo>
                <a:lnTo>
                  <a:pt x="3594217" y="2600767"/>
                </a:lnTo>
                <a:lnTo>
                  <a:pt x="3583320" y="2496656"/>
                </a:lnTo>
                <a:lnTo>
                  <a:pt x="3583955" y="2490597"/>
                </a:lnTo>
                <a:lnTo>
                  <a:pt x="3538978" y="2486230"/>
                </a:lnTo>
                <a:cubicBezTo>
                  <a:pt x="3434909" y="2465720"/>
                  <a:pt x="3341891" y="2415991"/>
                  <a:pt x="3269566" y="2346333"/>
                </a:cubicBezTo>
                <a:lnTo>
                  <a:pt x="3226617" y="2296198"/>
                </a:lnTo>
                <a:lnTo>
                  <a:pt x="3213705" y="2336263"/>
                </a:lnTo>
                <a:cubicBezTo>
                  <a:pt x="3170845" y="2433860"/>
                  <a:pt x="3106431" y="2520538"/>
                  <a:pt x="3026210" y="2590761"/>
                </a:cubicBezTo>
                <a:lnTo>
                  <a:pt x="3012988" y="2600767"/>
                </a:lnTo>
                <a:lnTo>
                  <a:pt x="2030435" y="2600767"/>
                </a:lnTo>
                <a:lnTo>
                  <a:pt x="1987629" y="2566751"/>
                </a:lnTo>
                <a:cubicBezTo>
                  <a:pt x="1851385" y="2435530"/>
                  <a:pt x="1767116" y="2254249"/>
                  <a:pt x="1767116" y="2054012"/>
                </a:cubicBezTo>
                <a:cubicBezTo>
                  <a:pt x="1767116" y="1653538"/>
                  <a:pt x="2104190" y="1328890"/>
                  <a:pt x="2519993" y="1328890"/>
                </a:cubicBezTo>
                <a:cubicBezTo>
                  <a:pt x="2779869" y="1328890"/>
                  <a:pt x="3008992" y="1455706"/>
                  <a:pt x="3144289" y="1648590"/>
                </a:cubicBezTo>
                <a:lnTo>
                  <a:pt x="3187881" y="1725941"/>
                </a:lnTo>
                <a:lnTo>
                  <a:pt x="3204496" y="1696460"/>
                </a:lnTo>
                <a:cubicBezTo>
                  <a:pt x="3300259" y="1559937"/>
                  <a:pt x="3462432" y="1470177"/>
                  <a:pt x="3646373" y="1470177"/>
                </a:cubicBezTo>
                <a:cubicBezTo>
                  <a:pt x="3867099" y="1470177"/>
                  <a:pt x="4056485" y="1599431"/>
                  <a:pt x="4137381" y="1783641"/>
                </a:cubicBezTo>
                <a:lnTo>
                  <a:pt x="4142373" y="1799134"/>
                </a:lnTo>
                <a:lnTo>
                  <a:pt x="4184146" y="1786645"/>
                </a:lnTo>
                <a:cubicBezTo>
                  <a:pt x="4233130" y="1776991"/>
                  <a:pt x="4283848" y="1771921"/>
                  <a:pt x="4335795" y="1771921"/>
                </a:cubicBezTo>
                <a:cubicBezTo>
                  <a:pt x="4439690" y="1771921"/>
                  <a:pt x="4538667" y="1792201"/>
                  <a:pt x="4628692" y="1828875"/>
                </a:cubicBezTo>
                <a:lnTo>
                  <a:pt x="4726528" y="1880020"/>
                </a:lnTo>
                <a:lnTo>
                  <a:pt x="4739622" y="1754906"/>
                </a:lnTo>
                <a:cubicBezTo>
                  <a:pt x="4809788" y="1424656"/>
                  <a:pt x="5113178" y="1176230"/>
                  <a:pt x="5476809" y="1176230"/>
                </a:cubicBezTo>
                <a:cubicBezTo>
                  <a:pt x="5736548" y="1176230"/>
                  <a:pt x="5965548" y="1302978"/>
                  <a:pt x="6100773" y="1495759"/>
                </a:cubicBezTo>
                <a:lnTo>
                  <a:pt x="6163704" y="1607424"/>
                </a:lnTo>
                <a:lnTo>
                  <a:pt x="6225521" y="1552662"/>
                </a:lnTo>
                <a:cubicBezTo>
                  <a:pt x="6333152" y="1473185"/>
                  <a:pt x="6463723" y="1421085"/>
                  <a:pt x="6606012" y="1407167"/>
                </a:cubicBezTo>
                <a:lnTo>
                  <a:pt x="6658374" y="1404620"/>
                </a:lnTo>
                <a:lnTo>
                  <a:pt x="6694408" y="1340680"/>
                </a:lnTo>
                <a:cubicBezTo>
                  <a:pt x="6829634" y="1147899"/>
                  <a:pt x="7058635" y="1021151"/>
                  <a:pt x="7318372" y="1021151"/>
                </a:cubicBezTo>
                <a:cubicBezTo>
                  <a:pt x="7526162" y="1021151"/>
                  <a:pt x="7714281" y="1102270"/>
                  <a:pt x="7850452" y="1233421"/>
                </a:cubicBezTo>
                <a:lnTo>
                  <a:pt x="7889435" y="1278927"/>
                </a:lnTo>
                <a:lnTo>
                  <a:pt x="7888945" y="1274243"/>
                </a:lnTo>
                <a:cubicBezTo>
                  <a:pt x="7888945" y="929827"/>
                  <a:pt x="8178836" y="650623"/>
                  <a:pt x="8536434" y="650623"/>
                </a:cubicBezTo>
                <a:cubicBezTo>
                  <a:pt x="8625833" y="650623"/>
                  <a:pt x="8711001" y="668073"/>
                  <a:pt x="8788466" y="699630"/>
                </a:cubicBezTo>
                <a:lnTo>
                  <a:pt x="8847560" y="730523"/>
                </a:lnTo>
                <a:lnTo>
                  <a:pt x="8893766" y="648534"/>
                </a:lnTo>
                <a:cubicBezTo>
                  <a:pt x="9028991" y="455753"/>
                  <a:pt x="9257993" y="329005"/>
                  <a:pt x="9517730" y="329005"/>
                </a:cubicBezTo>
                <a:cubicBezTo>
                  <a:pt x="9569678" y="329005"/>
                  <a:pt x="9620396" y="334075"/>
                  <a:pt x="9669380" y="343729"/>
                </a:cubicBezTo>
                <a:lnTo>
                  <a:pt x="9743884" y="366004"/>
                </a:lnTo>
                <a:lnTo>
                  <a:pt x="9770076" y="319529"/>
                </a:lnTo>
                <a:cubicBezTo>
                  <a:pt x="9905301" y="126748"/>
                  <a:pt x="10134302" y="0"/>
                  <a:pt x="10394040" y="0"/>
                </a:cubicBezTo>
                <a:close/>
              </a:path>
            </a:pathLst>
          </a:custGeom>
          <a:solidFill>
            <a:srgbClr val="87D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p:cNvSpPr/>
          <p:nvPr userDrawn="1"/>
        </p:nvSpPr>
        <p:spPr>
          <a:xfrm>
            <a:off x="9760945" y="3317320"/>
            <a:ext cx="1635829" cy="3210480"/>
          </a:xfrm>
          <a:prstGeom prst="trapezoid">
            <a:avLst>
              <a:gd name="adj" fmla="val 319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userDrawn="1"/>
        </p:nvSpPr>
        <p:spPr>
          <a:xfrm>
            <a:off x="1147" y="4722746"/>
            <a:ext cx="12190853" cy="2135254"/>
          </a:xfrm>
          <a:custGeom>
            <a:avLst/>
            <a:gdLst>
              <a:gd name="connsiteX0" fmla="*/ 12190853 w 12190853"/>
              <a:gd name="connsiteY0" fmla="*/ 0 h 2135254"/>
              <a:gd name="connsiteX1" fmla="*/ 12190853 w 12190853"/>
              <a:gd name="connsiteY1" fmla="*/ 1232671 h 2135254"/>
              <a:gd name="connsiteX2" fmla="*/ 12190853 w 12190853"/>
              <a:gd name="connsiteY2" fmla="*/ 2135253 h 2135254"/>
              <a:gd name="connsiteX3" fmla="*/ 8538218 w 12190853"/>
              <a:gd name="connsiteY3" fmla="*/ 2135253 h 2135254"/>
              <a:gd name="connsiteX4" fmla="*/ 8538217 w 12190853"/>
              <a:gd name="connsiteY4" fmla="*/ 2135254 h 2135254"/>
              <a:gd name="connsiteX5" fmla="*/ 7559386 w 12190853"/>
              <a:gd name="connsiteY5" fmla="*/ 2135254 h 2135254"/>
              <a:gd name="connsiteX6" fmla="*/ 7559239 w 12190853"/>
              <a:gd name="connsiteY6" fmla="*/ 2135137 h 2135254"/>
              <a:gd name="connsiteX7" fmla="*/ 7559202 w 12190853"/>
              <a:gd name="connsiteY7" fmla="*/ 2135254 h 2135254"/>
              <a:gd name="connsiteX8" fmla="*/ 404105 w 12190853"/>
              <a:gd name="connsiteY8" fmla="*/ 2135254 h 2135254"/>
              <a:gd name="connsiteX9" fmla="*/ 191141 w 12190853"/>
              <a:gd name="connsiteY9" fmla="*/ 2135254 h 2135254"/>
              <a:gd name="connsiteX10" fmla="*/ 0 w 12190853"/>
              <a:gd name="connsiteY10" fmla="*/ 2135254 h 2135254"/>
              <a:gd name="connsiteX11" fmla="*/ 0 w 12190853"/>
              <a:gd name="connsiteY11" fmla="*/ 759101 h 2135254"/>
              <a:gd name="connsiteX12" fmla="*/ 18846 w 12190853"/>
              <a:gd name="connsiteY12" fmla="*/ 760703 h 2135254"/>
              <a:gd name="connsiteX13" fmla="*/ 622833 w 12190853"/>
              <a:gd name="connsiteY13" fmla="*/ 1328059 h 2135254"/>
              <a:gd name="connsiteX14" fmla="*/ 634538 w 12190853"/>
              <a:gd name="connsiteY14" fmla="*/ 1439894 h 2135254"/>
              <a:gd name="connsiteX15" fmla="*/ 734784 w 12190853"/>
              <a:gd name="connsiteY15" fmla="*/ 1387488 h 2135254"/>
              <a:gd name="connsiteX16" fmla="*/ 971235 w 12190853"/>
              <a:gd name="connsiteY16" fmla="*/ 1341510 h 2135254"/>
              <a:gd name="connsiteX17" fmla="*/ 1093660 w 12190853"/>
              <a:gd name="connsiteY17" fmla="*/ 1353397 h 2135254"/>
              <a:gd name="connsiteX18" fmla="*/ 1174763 w 12190853"/>
              <a:gd name="connsiteY18" fmla="*/ 1377644 h 2135254"/>
              <a:gd name="connsiteX19" fmla="*/ 1186547 w 12190853"/>
              <a:gd name="connsiteY19" fmla="*/ 1356734 h 2135254"/>
              <a:gd name="connsiteX20" fmla="*/ 1810511 w 12190853"/>
              <a:gd name="connsiteY20" fmla="*/ 1037205 h 2135254"/>
              <a:gd name="connsiteX21" fmla="*/ 2434476 w 12190853"/>
              <a:gd name="connsiteY21" fmla="*/ 1356734 h 2135254"/>
              <a:gd name="connsiteX22" fmla="*/ 2490172 w 12190853"/>
              <a:gd name="connsiteY22" fmla="*/ 1455565 h 2135254"/>
              <a:gd name="connsiteX23" fmla="*/ 2521596 w 12190853"/>
              <a:gd name="connsiteY23" fmla="*/ 1430595 h 2135254"/>
              <a:gd name="connsiteX24" fmla="*/ 2801827 w 12190853"/>
              <a:gd name="connsiteY24" fmla="*/ 1348151 h 2135254"/>
              <a:gd name="connsiteX25" fmla="*/ 3217441 w 12190853"/>
              <a:gd name="connsiteY25" fmla="*/ 1560985 h 2135254"/>
              <a:gd name="connsiteX26" fmla="*/ 3241880 w 12190853"/>
              <a:gd name="connsiteY26" fmla="*/ 1604352 h 2135254"/>
              <a:gd name="connsiteX27" fmla="*/ 3611243 w 12190853"/>
              <a:gd name="connsiteY27" fmla="*/ 1604352 h 2135254"/>
              <a:gd name="connsiteX28" fmla="*/ 3613999 w 12190853"/>
              <a:gd name="connsiteY28" fmla="*/ 1599461 h 2135254"/>
              <a:gd name="connsiteX29" fmla="*/ 4117715 w 12190853"/>
              <a:gd name="connsiteY29" fmla="*/ 1341510 h 2135254"/>
              <a:gd name="connsiteX30" fmla="*/ 4677439 w 12190853"/>
              <a:gd name="connsiteY30" fmla="*/ 1698843 h 2135254"/>
              <a:gd name="connsiteX31" fmla="*/ 4693938 w 12190853"/>
              <a:gd name="connsiteY31" fmla="*/ 1750031 h 2135254"/>
              <a:gd name="connsiteX32" fmla="*/ 4721097 w 12190853"/>
              <a:gd name="connsiteY32" fmla="*/ 1735833 h 2135254"/>
              <a:gd name="connsiteX33" fmla="*/ 4835124 w 12190853"/>
              <a:gd name="connsiteY33" fmla="*/ 1701742 h 2135254"/>
              <a:gd name="connsiteX34" fmla="*/ 4930624 w 12190853"/>
              <a:gd name="connsiteY34" fmla="*/ 1692469 h 2135254"/>
              <a:gd name="connsiteX35" fmla="*/ 4934733 w 12190853"/>
              <a:gd name="connsiteY35" fmla="*/ 1653211 h 2135254"/>
              <a:gd name="connsiteX36" fmla="*/ 5671919 w 12190853"/>
              <a:gd name="connsiteY36" fmla="*/ 1074535 h 2135254"/>
              <a:gd name="connsiteX37" fmla="*/ 6295883 w 12190853"/>
              <a:gd name="connsiteY37" fmla="*/ 1394064 h 2135254"/>
              <a:gd name="connsiteX38" fmla="*/ 6301547 w 12190853"/>
              <a:gd name="connsiteY38" fmla="*/ 1404117 h 2135254"/>
              <a:gd name="connsiteX39" fmla="*/ 6320448 w 12190853"/>
              <a:gd name="connsiteY39" fmla="*/ 1382055 h 2135254"/>
              <a:gd name="connsiteX40" fmla="*/ 6852528 w 12190853"/>
              <a:gd name="connsiteY40" fmla="*/ 1169785 h 2135254"/>
              <a:gd name="connsiteX41" fmla="*/ 7273244 w 12190853"/>
              <a:gd name="connsiteY41" fmla="*/ 1293559 h 2135254"/>
              <a:gd name="connsiteX42" fmla="*/ 7342091 w 12190853"/>
              <a:gd name="connsiteY42" fmla="*/ 1348269 h 2135254"/>
              <a:gd name="connsiteX43" fmla="*/ 7355460 w 12190853"/>
              <a:gd name="connsiteY43" fmla="*/ 1306786 h 2135254"/>
              <a:gd name="connsiteX44" fmla="*/ 8048802 w 12190853"/>
              <a:gd name="connsiteY44" fmla="*/ 864150 h 2135254"/>
              <a:gd name="connsiteX45" fmla="*/ 8119268 w 12190853"/>
              <a:gd name="connsiteY45" fmla="*/ 867577 h 2135254"/>
              <a:gd name="connsiteX46" fmla="*/ 8177314 w 12190853"/>
              <a:gd name="connsiteY46" fmla="*/ 764579 h 2135254"/>
              <a:gd name="connsiteX47" fmla="*/ 8801277 w 12190853"/>
              <a:gd name="connsiteY47" fmla="*/ 445050 h 2135254"/>
              <a:gd name="connsiteX48" fmla="*/ 9221993 w 12190853"/>
              <a:gd name="connsiteY48" fmla="*/ 568824 h 2135254"/>
              <a:gd name="connsiteX49" fmla="*/ 9308351 w 12190853"/>
              <a:gd name="connsiteY49" fmla="*/ 637449 h 2135254"/>
              <a:gd name="connsiteX50" fmla="*/ 9331316 w 12190853"/>
              <a:gd name="connsiteY50" fmla="*/ 624736 h 2135254"/>
              <a:gd name="connsiteX51" fmla="*/ 9657545 w 12190853"/>
              <a:gd name="connsiteY51" fmla="*/ 553269 h 2135254"/>
              <a:gd name="connsiteX52" fmla="*/ 10350887 w 12190853"/>
              <a:gd name="connsiteY52" fmla="*/ 995905 h 2135254"/>
              <a:gd name="connsiteX53" fmla="*/ 10387173 w 12190853"/>
              <a:gd name="connsiteY53" fmla="*/ 1108490 h 2135254"/>
              <a:gd name="connsiteX54" fmla="*/ 10674604 w 12190853"/>
              <a:gd name="connsiteY54" fmla="*/ 1108490 h 2135254"/>
              <a:gd name="connsiteX55" fmla="*/ 10659598 w 12190853"/>
              <a:gd name="connsiteY55" fmla="*/ 965120 h 2135254"/>
              <a:gd name="connsiteX56" fmla="*/ 11412073 w 12190853"/>
              <a:gd name="connsiteY56" fmla="*/ 240385 h 2135254"/>
              <a:gd name="connsiteX57" fmla="*/ 11832789 w 12190853"/>
              <a:gd name="connsiteY57" fmla="*/ 364159 h 2135254"/>
              <a:gd name="connsiteX58" fmla="*/ 11870500 w 12190853"/>
              <a:gd name="connsiteY58" fmla="*/ 394126 h 2135254"/>
              <a:gd name="connsiteX59" fmla="*/ 11889660 w 12190853"/>
              <a:gd name="connsiteY59" fmla="*/ 334676 h 2135254"/>
              <a:gd name="connsiteX60" fmla="*/ 12162286 w 12190853"/>
              <a:gd name="connsiteY60" fmla="*/ 15814 h 2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0853" h="2135254">
                <a:moveTo>
                  <a:pt x="12190853" y="0"/>
                </a:moveTo>
                <a:lnTo>
                  <a:pt x="12190853" y="1232671"/>
                </a:lnTo>
                <a:lnTo>
                  <a:pt x="12190853" y="2135253"/>
                </a:lnTo>
                <a:lnTo>
                  <a:pt x="8538218" y="2135253"/>
                </a:lnTo>
                <a:lnTo>
                  <a:pt x="8538217" y="2135254"/>
                </a:lnTo>
                <a:lnTo>
                  <a:pt x="7559386" y="2135254"/>
                </a:lnTo>
                <a:lnTo>
                  <a:pt x="7559239" y="2135137"/>
                </a:lnTo>
                <a:lnTo>
                  <a:pt x="7559202" y="2135254"/>
                </a:lnTo>
                <a:lnTo>
                  <a:pt x="404105" y="2135254"/>
                </a:lnTo>
                <a:lnTo>
                  <a:pt x="191141" y="2135254"/>
                </a:lnTo>
                <a:lnTo>
                  <a:pt x="0" y="2135254"/>
                </a:lnTo>
                <a:lnTo>
                  <a:pt x="0" y="759101"/>
                </a:lnTo>
                <a:lnTo>
                  <a:pt x="18846" y="760703"/>
                </a:lnTo>
                <a:cubicBezTo>
                  <a:pt x="321481" y="812768"/>
                  <a:pt x="561438" y="1039090"/>
                  <a:pt x="622833" y="1328059"/>
                </a:cubicBezTo>
                <a:lnTo>
                  <a:pt x="634538" y="1439894"/>
                </a:lnTo>
                <a:lnTo>
                  <a:pt x="734784" y="1387488"/>
                </a:lnTo>
                <a:cubicBezTo>
                  <a:pt x="807460" y="1357882"/>
                  <a:pt x="887363" y="1341510"/>
                  <a:pt x="971235" y="1341510"/>
                </a:cubicBezTo>
                <a:cubicBezTo>
                  <a:pt x="1013172" y="1341510"/>
                  <a:pt x="1054116" y="1345603"/>
                  <a:pt x="1093660" y="1353397"/>
                </a:cubicBezTo>
                <a:lnTo>
                  <a:pt x="1174763" y="1377644"/>
                </a:lnTo>
                <a:lnTo>
                  <a:pt x="1186547" y="1356734"/>
                </a:lnTo>
                <a:cubicBezTo>
                  <a:pt x="1321772" y="1163953"/>
                  <a:pt x="1550774" y="1037205"/>
                  <a:pt x="1810511" y="1037205"/>
                </a:cubicBezTo>
                <a:cubicBezTo>
                  <a:pt x="2070248" y="1037205"/>
                  <a:pt x="2299249" y="1163953"/>
                  <a:pt x="2434476" y="1356734"/>
                </a:cubicBezTo>
                <a:lnTo>
                  <a:pt x="2490172" y="1455565"/>
                </a:lnTo>
                <a:lnTo>
                  <a:pt x="2521596" y="1430595"/>
                </a:lnTo>
                <a:cubicBezTo>
                  <a:pt x="2601590" y="1378544"/>
                  <a:pt x="2698022" y="1348151"/>
                  <a:pt x="2801827" y="1348151"/>
                </a:cubicBezTo>
                <a:cubicBezTo>
                  <a:pt x="2974835" y="1348151"/>
                  <a:pt x="3127370" y="1432576"/>
                  <a:pt x="3217441" y="1560985"/>
                </a:cubicBezTo>
                <a:lnTo>
                  <a:pt x="3241880" y="1604352"/>
                </a:lnTo>
                <a:lnTo>
                  <a:pt x="3611243" y="1604352"/>
                </a:lnTo>
                <a:lnTo>
                  <a:pt x="3613999" y="1599461"/>
                </a:lnTo>
                <a:cubicBezTo>
                  <a:pt x="3723165" y="1443832"/>
                  <a:pt x="3908033" y="1341510"/>
                  <a:pt x="4117715" y="1341510"/>
                </a:cubicBezTo>
                <a:cubicBezTo>
                  <a:pt x="4369335" y="1341510"/>
                  <a:pt x="4585223" y="1488853"/>
                  <a:pt x="4677439" y="1698843"/>
                </a:cubicBezTo>
                <a:lnTo>
                  <a:pt x="4693938" y="1750031"/>
                </a:lnTo>
                <a:lnTo>
                  <a:pt x="4721097" y="1735833"/>
                </a:lnTo>
                <a:cubicBezTo>
                  <a:pt x="4757435" y="1721030"/>
                  <a:pt x="4795581" y="1709535"/>
                  <a:pt x="4835124" y="1701742"/>
                </a:cubicBezTo>
                <a:lnTo>
                  <a:pt x="4930624" y="1692469"/>
                </a:lnTo>
                <a:lnTo>
                  <a:pt x="4934733" y="1653211"/>
                </a:lnTo>
                <a:cubicBezTo>
                  <a:pt x="5004897" y="1322961"/>
                  <a:pt x="5308287" y="1074535"/>
                  <a:pt x="5671919" y="1074535"/>
                </a:cubicBezTo>
                <a:cubicBezTo>
                  <a:pt x="5931657" y="1074535"/>
                  <a:pt x="6160658" y="1201283"/>
                  <a:pt x="6295883" y="1394064"/>
                </a:cubicBezTo>
                <a:lnTo>
                  <a:pt x="6301547" y="1404117"/>
                </a:lnTo>
                <a:lnTo>
                  <a:pt x="6320448" y="1382055"/>
                </a:lnTo>
                <a:cubicBezTo>
                  <a:pt x="6456619" y="1250904"/>
                  <a:pt x="6644738" y="1169785"/>
                  <a:pt x="6852528" y="1169785"/>
                </a:cubicBezTo>
                <a:cubicBezTo>
                  <a:pt x="7008370" y="1169785"/>
                  <a:pt x="7153148" y="1215415"/>
                  <a:pt x="7273244" y="1293559"/>
                </a:cubicBezTo>
                <a:lnTo>
                  <a:pt x="7342091" y="1348269"/>
                </a:lnTo>
                <a:lnTo>
                  <a:pt x="7355460" y="1306786"/>
                </a:lnTo>
                <a:cubicBezTo>
                  <a:pt x="7469693" y="1046667"/>
                  <a:pt x="7737118" y="864150"/>
                  <a:pt x="8048802" y="864150"/>
                </a:cubicBezTo>
                <a:lnTo>
                  <a:pt x="8119268" y="867577"/>
                </a:lnTo>
                <a:lnTo>
                  <a:pt x="8177314" y="764579"/>
                </a:lnTo>
                <a:cubicBezTo>
                  <a:pt x="8312538" y="571798"/>
                  <a:pt x="8541540" y="445050"/>
                  <a:pt x="8801277" y="445050"/>
                </a:cubicBezTo>
                <a:cubicBezTo>
                  <a:pt x="8957120" y="445050"/>
                  <a:pt x="9101897" y="490680"/>
                  <a:pt x="9221993" y="568824"/>
                </a:cubicBezTo>
                <a:lnTo>
                  <a:pt x="9308351" y="637449"/>
                </a:lnTo>
                <a:lnTo>
                  <a:pt x="9331316" y="624736"/>
                </a:lnTo>
                <a:cubicBezTo>
                  <a:pt x="9430005" y="578936"/>
                  <a:pt x="9540663" y="553269"/>
                  <a:pt x="9657545" y="553269"/>
                </a:cubicBezTo>
                <a:cubicBezTo>
                  <a:pt x="9969230" y="553269"/>
                  <a:pt x="10236655" y="735786"/>
                  <a:pt x="10350887" y="995905"/>
                </a:cubicBezTo>
                <a:lnTo>
                  <a:pt x="10387173" y="1108490"/>
                </a:lnTo>
                <a:lnTo>
                  <a:pt x="10674604" y="1108490"/>
                </a:lnTo>
                <a:lnTo>
                  <a:pt x="10659598" y="965120"/>
                </a:lnTo>
                <a:cubicBezTo>
                  <a:pt x="10659598" y="564860"/>
                  <a:pt x="10996493" y="240385"/>
                  <a:pt x="11412073" y="240385"/>
                </a:cubicBezTo>
                <a:cubicBezTo>
                  <a:pt x="11567916" y="240385"/>
                  <a:pt x="11712693" y="286015"/>
                  <a:pt x="11832789" y="364159"/>
                </a:cubicBezTo>
                <a:lnTo>
                  <a:pt x="11870500" y="394126"/>
                </a:lnTo>
                <a:lnTo>
                  <a:pt x="11889660" y="334676"/>
                </a:lnTo>
                <a:cubicBezTo>
                  <a:pt x="11946776" y="204617"/>
                  <a:pt x="12042190" y="93958"/>
                  <a:pt x="12162286" y="15814"/>
                </a:cubicBezTo>
                <a:close/>
              </a:path>
            </a:pathLst>
          </a:custGeom>
          <a:solidFill>
            <a:srgbClr val="BC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p:cNvSpPr/>
          <p:nvPr userDrawn="1"/>
        </p:nvSpPr>
        <p:spPr>
          <a:xfrm>
            <a:off x="10038653" y="3317320"/>
            <a:ext cx="1080413" cy="3540680"/>
          </a:xfrm>
          <a:prstGeom prst="trapezoid">
            <a:avLst>
              <a:gd name="adj" fmla="val 3198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en-US" smtClean="0"/>
              <a:t>Your Date Here</a:t>
            </a:r>
            <a:endParaRPr lang="en-US"/>
          </a:p>
        </p:txBody>
      </p:sp>
      <p:sp>
        <p:nvSpPr>
          <p:cNvPr id="5" name="Footer Placeholder 4"/>
          <p:cNvSpPr>
            <a:spLocks noGrp="1"/>
          </p:cNvSpPr>
          <p:nvPr>
            <p:ph type="ftr" sz="quarter" idx="11"/>
          </p:nvPr>
        </p:nvSpPr>
        <p:spPr/>
        <p:txBody>
          <a:bodyPr/>
          <a:lstStyle/>
          <a:p>
            <a:r>
              <a:rPr lang="en-US" smtClean="0"/>
              <a:t>Your Footer Here</a:t>
            </a:r>
            <a:endParaRPr lang="en-US"/>
          </a:p>
        </p:txBody>
      </p:sp>
      <p:sp>
        <p:nvSpPr>
          <p:cNvPr id="6" name="Slide Number Placeholder 5"/>
          <p:cNvSpPr>
            <a:spLocks noGrp="1"/>
          </p:cNvSpPr>
          <p:nvPr>
            <p:ph type="sldNum" sz="quarter" idx="12"/>
          </p:nvPr>
        </p:nvSpPr>
        <p:spPr>
          <a:xfrm>
            <a:off x="8610600" y="6356350"/>
            <a:ext cx="2287501" cy="365125"/>
          </a:xfrm>
        </p:spPr>
        <p:txBody>
          <a:bodyPr/>
          <a:lstStyle/>
          <a:p>
            <a:fld id="{FA3EE389-E41A-49AC-9975-3D3899FF737D}" type="slidenum">
              <a:rPr lang="en-US" smtClean="0"/>
              <a:t>‹#›</a:t>
            </a:fld>
            <a:endParaRPr lang="en-US"/>
          </a:p>
        </p:txBody>
      </p:sp>
      <p:grpSp>
        <p:nvGrpSpPr>
          <p:cNvPr id="13" name="Group 12"/>
          <p:cNvGrpSpPr/>
          <p:nvPr/>
        </p:nvGrpSpPr>
        <p:grpSpPr>
          <a:xfrm>
            <a:off x="10109092" y="3154563"/>
            <a:ext cx="942618" cy="223954"/>
            <a:chOff x="10109092" y="3159326"/>
            <a:chExt cx="942618" cy="223954"/>
          </a:xfrm>
        </p:grpSpPr>
        <p:sp>
          <p:nvSpPr>
            <p:cNvPr id="45" name="Freeform 44"/>
            <p:cNvSpPr/>
            <p:nvPr/>
          </p:nvSpPr>
          <p:spPr>
            <a:xfrm>
              <a:off x="10580400" y="3159326"/>
              <a:ext cx="471310" cy="223954"/>
            </a:xfrm>
            <a:custGeom>
              <a:avLst/>
              <a:gdLst>
                <a:gd name="connsiteX0" fmla="*/ 642814 w 642814"/>
                <a:gd name="connsiteY0" fmla="*/ 0 h 305448"/>
                <a:gd name="connsiteX1" fmla="*/ 546664 w 642814"/>
                <a:gd name="connsiteY1" fmla="*/ 191552 h 305448"/>
                <a:gd name="connsiteX2" fmla="*/ 477285 w 642814"/>
                <a:gd name="connsiteY2" fmla="*/ 221393 h 305448"/>
                <a:gd name="connsiteX3" fmla="*/ 163447 w 642814"/>
                <a:gd name="connsiteY3" fmla="*/ 295866 h 305448"/>
                <a:gd name="connsiteX4" fmla="*/ 0 w 642814"/>
                <a:gd name="connsiteY4" fmla="*/ 305448 h 305448"/>
                <a:gd name="connsiteX5" fmla="*/ 0 w 642814"/>
                <a:gd name="connsiteY5" fmla="*/ 157850 h 305448"/>
                <a:gd name="connsiteX6" fmla="*/ 163447 w 642814"/>
                <a:gd name="connsiteY6" fmla="*/ 148268 h 305448"/>
                <a:gd name="connsiteX7" fmla="*/ 624757 w 642814"/>
                <a:gd name="connsiteY7" fmla="*/ 10365 h 30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14" h="305448">
                  <a:moveTo>
                    <a:pt x="642814" y="0"/>
                  </a:moveTo>
                  <a:lnTo>
                    <a:pt x="546664" y="191552"/>
                  </a:lnTo>
                  <a:lnTo>
                    <a:pt x="477285" y="221393"/>
                  </a:lnTo>
                  <a:cubicBezTo>
                    <a:pt x="376547" y="258021"/>
                    <a:pt x="271285" y="283170"/>
                    <a:pt x="163447" y="295866"/>
                  </a:cubicBezTo>
                  <a:lnTo>
                    <a:pt x="0" y="305448"/>
                  </a:lnTo>
                  <a:lnTo>
                    <a:pt x="0" y="157850"/>
                  </a:lnTo>
                  <a:lnTo>
                    <a:pt x="163447" y="148268"/>
                  </a:lnTo>
                  <a:cubicBezTo>
                    <a:pt x="325204" y="129224"/>
                    <a:pt x="481164" y="82161"/>
                    <a:pt x="624757" y="1036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10109092" y="3159328"/>
              <a:ext cx="471308" cy="223952"/>
            </a:xfrm>
            <a:custGeom>
              <a:avLst/>
              <a:gdLst>
                <a:gd name="connsiteX0" fmla="*/ 0 w 642812"/>
                <a:gd name="connsiteY0" fmla="*/ 0 h 305446"/>
                <a:gd name="connsiteX1" fmla="*/ 18054 w 642812"/>
                <a:gd name="connsiteY1" fmla="*/ 10363 h 305446"/>
                <a:gd name="connsiteX2" fmla="*/ 642811 w 642812"/>
                <a:gd name="connsiteY2" fmla="*/ 157848 h 305446"/>
                <a:gd name="connsiteX3" fmla="*/ 642812 w 642812"/>
                <a:gd name="connsiteY3" fmla="*/ 157848 h 305446"/>
                <a:gd name="connsiteX4" fmla="*/ 642812 w 642812"/>
                <a:gd name="connsiteY4" fmla="*/ 305446 h 305446"/>
                <a:gd name="connsiteX5" fmla="*/ 642810 w 642812"/>
                <a:gd name="connsiteY5" fmla="*/ 305446 h 305446"/>
                <a:gd name="connsiteX6" fmla="*/ 165525 w 642812"/>
                <a:gd name="connsiteY6" fmla="*/ 221391 h 305446"/>
                <a:gd name="connsiteX7" fmla="*/ 96150 w 642812"/>
                <a:gd name="connsiteY7" fmla="*/ 191552 h 30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12" h="305446">
                  <a:moveTo>
                    <a:pt x="0" y="0"/>
                  </a:moveTo>
                  <a:lnTo>
                    <a:pt x="18054" y="10363"/>
                  </a:lnTo>
                  <a:cubicBezTo>
                    <a:pt x="209511" y="106092"/>
                    <a:pt x="422953" y="157848"/>
                    <a:pt x="642811" y="157848"/>
                  </a:cubicBezTo>
                  <a:lnTo>
                    <a:pt x="642812" y="157848"/>
                  </a:lnTo>
                  <a:lnTo>
                    <a:pt x="642812" y="305446"/>
                  </a:lnTo>
                  <a:lnTo>
                    <a:pt x="642810" y="305446"/>
                  </a:lnTo>
                  <a:cubicBezTo>
                    <a:pt x="477917" y="305446"/>
                    <a:pt x="316632" y="276333"/>
                    <a:pt x="165525" y="221391"/>
                  </a:cubicBezTo>
                  <a:lnTo>
                    <a:pt x="96150" y="19155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13"/>
          <p:cNvSpPr/>
          <p:nvPr/>
        </p:nvSpPr>
        <p:spPr>
          <a:xfrm flipH="1">
            <a:off x="11102763" y="2498359"/>
            <a:ext cx="740664" cy="1303938"/>
          </a:xfrm>
          <a:custGeom>
            <a:avLst/>
            <a:gdLst>
              <a:gd name="connsiteX0" fmla="*/ 838295 w 1006290"/>
              <a:gd name="connsiteY0" fmla="*/ 0 h 1767333"/>
              <a:gd name="connsiteX1" fmla="*/ 862539 w 1006290"/>
              <a:gd name="connsiteY1" fmla="*/ 159939 h 1767333"/>
              <a:gd name="connsiteX2" fmla="*/ 948213 w 1006290"/>
              <a:gd name="connsiteY2" fmla="*/ 541058 h 1767333"/>
              <a:gd name="connsiteX3" fmla="*/ 1006290 w 1006290"/>
              <a:gd name="connsiteY3" fmla="*/ 711020 h 1767333"/>
              <a:gd name="connsiteX4" fmla="*/ 770466 w 1006290"/>
              <a:gd name="connsiteY4" fmla="*/ 802133 h 1767333"/>
              <a:gd name="connsiteX5" fmla="*/ 0 w 1006290"/>
              <a:gd name="connsiteY5" fmla="*/ 1767333 h 1767333"/>
              <a:gd name="connsiteX6" fmla="*/ 491066 w 1006290"/>
              <a:gd name="connsiteY6" fmla="*/ 74000 h 1767333"/>
              <a:gd name="connsiteX0" fmla="*/ 842061 w 1010056"/>
              <a:gd name="connsiteY0" fmla="*/ 0 h 1778426"/>
              <a:gd name="connsiteX1" fmla="*/ 866305 w 1010056"/>
              <a:gd name="connsiteY1" fmla="*/ 159939 h 1778426"/>
              <a:gd name="connsiteX2" fmla="*/ 951979 w 1010056"/>
              <a:gd name="connsiteY2" fmla="*/ 541058 h 1778426"/>
              <a:gd name="connsiteX3" fmla="*/ 1010056 w 1010056"/>
              <a:gd name="connsiteY3" fmla="*/ 711020 h 1778426"/>
              <a:gd name="connsiteX4" fmla="*/ 774232 w 1010056"/>
              <a:gd name="connsiteY4" fmla="*/ 802133 h 1778426"/>
              <a:gd name="connsiteX5" fmla="*/ 3766 w 1010056"/>
              <a:gd name="connsiteY5" fmla="*/ 1767333 h 1778426"/>
              <a:gd name="connsiteX6" fmla="*/ 494832 w 1010056"/>
              <a:gd name="connsiteY6" fmla="*/ 74000 h 1778426"/>
              <a:gd name="connsiteX7" fmla="*/ 842061 w 1010056"/>
              <a:gd name="connsiteY7" fmla="*/ 0 h 17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0056" h="1778426">
                <a:moveTo>
                  <a:pt x="842061" y="0"/>
                </a:moveTo>
                <a:lnTo>
                  <a:pt x="866305" y="159939"/>
                </a:lnTo>
                <a:cubicBezTo>
                  <a:pt x="889816" y="294153"/>
                  <a:pt x="918581" y="421694"/>
                  <a:pt x="951979" y="541058"/>
                </a:cubicBezTo>
                <a:lnTo>
                  <a:pt x="1010056" y="711020"/>
                </a:lnTo>
                <a:lnTo>
                  <a:pt x="774232" y="802133"/>
                </a:lnTo>
                <a:cubicBezTo>
                  <a:pt x="606517" y="978185"/>
                  <a:pt x="50333" y="1888689"/>
                  <a:pt x="3766" y="1767333"/>
                </a:cubicBezTo>
                <a:cubicBezTo>
                  <a:pt x="-42801" y="1645977"/>
                  <a:pt x="355116" y="368555"/>
                  <a:pt x="494832" y="74000"/>
                </a:cubicBezTo>
                <a:lnTo>
                  <a:pt x="842061" y="0"/>
                </a:lnTo>
                <a:close/>
              </a:path>
            </a:pathLst>
          </a:custGeom>
          <a:solidFill>
            <a:srgbClr val="8B0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9317466" y="2498360"/>
            <a:ext cx="740571" cy="1303938"/>
          </a:xfrm>
          <a:custGeom>
            <a:avLst/>
            <a:gdLst>
              <a:gd name="connsiteX0" fmla="*/ 838295 w 1006290"/>
              <a:gd name="connsiteY0" fmla="*/ 0 h 1767333"/>
              <a:gd name="connsiteX1" fmla="*/ 862539 w 1006290"/>
              <a:gd name="connsiteY1" fmla="*/ 159939 h 1767333"/>
              <a:gd name="connsiteX2" fmla="*/ 948213 w 1006290"/>
              <a:gd name="connsiteY2" fmla="*/ 541058 h 1767333"/>
              <a:gd name="connsiteX3" fmla="*/ 1006290 w 1006290"/>
              <a:gd name="connsiteY3" fmla="*/ 711020 h 1767333"/>
              <a:gd name="connsiteX4" fmla="*/ 770466 w 1006290"/>
              <a:gd name="connsiteY4" fmla="*/ 802133 h 1767333"/>
              <a:gd name="connsiteX5" fmla="*/ 0 w 1006290"/>
              <a:gd name="connsiteY5" fmla="*/ 1767333 h 1767333"/>
              <a:gd name="connsiteX6" fmla="*/ 491066 w 1006290"/>
              <a:gd name="connsiteY6" fmla="*/ 74000 h 1767333"/>
              <a:gd name="connsiteX0" fmla="*/ 842061 w 1010056"/>
              <a:gd name="connsiteY0" fmla="*/ 0 h 1778426"/>
              <a:gd name="connsiteX1" fmla="*/ 866305 w 1010056"/>
              <a:gd name="connsiteY1" fmla="*/ 159939 h 1778426"/>
              <a:gd name="connsiteX2" fmla="*/ 951979 w 1010056"/>
              <a:gd name="connsiteY2" fmla="*/ 541058 h 1778426"/>
              <a:gd name="connsiteX3" fmla="*/ 1010056 w 1010056"/>
              <a:gd name="connsiteY3" fmla="*/ 711020 h 1778426"/>
              <a:gd name="connsiteX4" fmla="*/ 774232 w 1010056"/>
              <a:gd name="connsiteY4" fmla="*/ 802133 h 1778426"/>
              <a:gd name="connsiteX5" fmla="*/ 3766 w 1010056"/>
              <a:gd name="connsiteY5" fmla="*/ 1767333 h 1778426"/>
              <a:gd name="connsiteX6" fmla="*/ 494832 w 1010056"/>
              <a:gd name="connsiteY6" fmla="*/ 74000 h 1778426"/>
              <a:gd name="connsiteX7" fmla="*/ 842061 w 1010056"/>
              <a:gd name="connsiteY7" fmla="*/ 0 h 17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0056" h="1778426">
                <a:moveTo>
                  <a:pt x="842061" y="0"/>
                </a:moveTo>
                <a:lnTo>
                  <a:pt x="866305" y="159939"/>
                </a:lnTo>
                <a:cubicBezTo>
                  <a:pt x="889816" y="294153"/>
                  <a:pt x="918581" y="421694"/>
                  <a:pt x="951979" y="541058"/>
                </a:cubicBezTo>
                <a:lnTo>
                  <a:pt x="1010056" y="711020"/>
                </a:lnTo>
                <a:lnTo>
                  <a:pt x="774232" y="802133"/>
                </a:lnTo>
                <a:cubicBezTo>
                  <a:pt x="606517" y="978185"/>
                  <a:pt x="50333" y="1888689"/>
                  <a:pt x="3766" y="1767333"/>
                </a:cubicBezTo>
                <a:cubicBezTo>
                  <a:pt x="-42801" y="1645977"/>
                  <a:pt x="355116" y="368555"/>
                  <a:pt x="494832" y="74000"/>
                </a:cubicBezTo>
                <a:lnTo>
                  <a:pt x="842061" y="0"/>
                </a:lnTo>
                <a:close/>
              </a:path>
            </a:pathLst>
          </a:custGeom>
          <a:solidFill>
            <a:srgbClr val="D03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10089278" y="334969"/>
            <a:ext cx="981007" cy="838083"/>
            <a:chOff x="10089278" y="330206"/>
            <a:chExt cx="981007" cy="838083"/>
          </a:xfrm>
        </p:grpSpPr>
        <p:sp>
          <p:nvSpPr>
            <p:cNvPr id="43" name="Freeform 42"/>
            <p:cNvSpPr/>
            <p:nvPr/>
          </p:nvSpPr>
          <p:spPr>
            <a:xfrm>
              <a:off x="10580400" y="330244"/>
              <a:ext cx="489885" cy="838045"/>
            </a:xfrm>
            <a:custGeom>
              <a:avLst/>
              <a:gdLst>
                <a:gd name="connsiteX0" fmla="*/ 0 w 668149"/>
                <a:gd name="connsiteY0" fmla="*/ 0 h 1142999"/>
                <a:gd name="connsiteX1" fmla="*/ 533231 w 668149"/>
                <a:gd name="connsiteY1" fmla="*/ 660330 h 1142999"/>
                <a:gd name="connsiteX2" fmla="*/ 668149 w 668149"/>
                <a:gd name="connsiteY2" fmla="*/ 957704 h 1142999"/>
                <a:gd name="connsiteX3" fmla="*/ 520294 w 668149"/>
                <a:gd name="connsiteY3" fmla="*/ 1037957 h 1142999"/>
                <a:gd name="connsiteX4" fmla="*/ 0 w 668149"/>
                <a:gd name="connsiteY4" fmla="*/ 1142999 h 1142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149" h="1142999">
                  <a:moveTo>
                    <a:pt x="0" y="0"/>
                  </a:moveTo>
                  <a:cubicBezTo>
                    <a:pt x="91496" y="4233"/>
                    <a:pt x="323800" y="255364"/>
                    <a:pt x="533231" y="660330"/>
                  </a:cubicBezTo>
                  <a:lnTo>
                    <a:pt x="668149" y="957704"/>
                  </a:lnTo>
                  <a:lnTo>
                    <a:pt x="520294" y="1037957"/>
                  </a:lnTo>
                  <a:cubicBezTo>
                    <a:pt x="360377" y="1105596"/>
                    <a:pt x="184556" y="1142999"/>
                    <a:pt x="0" y="1142999"/>
                  </a:cubicBezTo>
                  <a:close/>
                </a:path>
              </a:pathLst>
            </a:custGeom>
            <a:solidFill>
              <a:srgbClr val="981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10089278" y="330206"/>
              <a:ext cx="491122" cy="838083"/>
            </a:xfrm>
            <a:custGeom>
              <a:avLst/>
              <a:gdLst>
                <a:gd name="connsiteX0" fmla="*/ 669836 w 669836"/>
                <a:gd name="connsiteY0" fmla="*/ 52 h 1143051"/>
                <a:gd name="connsiteX1" fmla="*/ 669836 w 669836"/>
                <a:gd name="connsiteY1" fmla="*/ 1143051 h 1143051"/>
                <a:gd name="connsiteX2" fmla="*/ 149542 w 669836"/>
                <a:gd name="connsiteY2" fmla="*/ 1038009 h 1143051"/>
                <a:gd name="connsiteX3" fmla="*/ 0 w 669836"/>
                <a:gd name="connsiteY3" fmla="*/ 956840 h 1143051"/>
                <a:gd name="connsiteX4" fmla="*/ 136606 w 669836"/>
                <a:gd name="connsiteY4" fmla="*/ 654032 h 1143051"/>
                <a:gd name="connsiteX5" fmla="*/ 669836 w 669836"/>
                <a:gd name="connsiteY5" fmla="*/ 52 h 114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836" h="1143051">
                  <a:moveTo>
                    <a:pt x="669836" y="52"/>
                  </a:moveTo>
                  <a:lnTo>
                    <a:pt x="669836" y="1143051"/>
                  </a:lnTo>
                  <a:cubicBezTo>
                    <a:pt x="485280" y="1143051"/>
                    <a:pt x="309460" y="1105648"/>
                    <a:pt x="149542" y="1038009"/>
                  </a:cubicBezTo>
                  <a:lnTo>
                    <a:pt x="0" y="956840"/>
                  </a:lnTo>
                  <a:lnTo>
                    <a:pt x="136606" y="654032"/>
                  </a:lnTo>
                  <a:cubicBezTo>
                    <a:pt x="346036" y="246950"/>
                    <a:pt x="578340" y="-4181"/>
                    <a:pt x="669836" y="52"/>
                  </a:cubicBezTo>
                  <a:close/>
                </a:path>
              </a:pathLst>
            </a:custGeom>
            <a:solidFill>
              <a:srgbClr val="D03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Freeform 16"/>
          <p:cNvSpPr/>
          <p:nvPr/>
        </p:nvSpPr>
        <p:spPr>
          <a:xfrm>
            <a:off x="9899100" y="1031758"/>
            <a:ext cx="681300" cy="2243303"/>
          </a:xfrm>
          <a:custGeom>
            <a:avLst/>
            <a:gdLst>
              <a:gd name="connsiteX0" fmla="*/ 259381 w 929217"/>
              <a:gd name="connsiteY0" fmla="*/ 0 h 3059614"/>
              <a:gd name="connsiteX1" fmla="*/ 408923 w 929217"/>
              <a:gd name="connsiteY1" fmla="*/ 81169 h 3059614"/>
              <a:gd name="connsiteX2" fmla="*/ 929217 w 929217"/>
              <a:gd name="connsiteY2" fmla="*/ 186211 h 3059614"/>
              <a:gd name="connsiteX3" fmla="*/ 929217 w 929217"/>
              <a:gd name="connsiteY3" fmla="*/ 3059614 h 3059614"/>
              <a:gd name="connsiteX4" fmla="*/ 929216 w 929217"/>
              <a:gd name="connsiteY4" fmla="*/ 3059614 h 3059614"/>
              <a:gd name="connsiteX5" fmla="*/ 304459 w 929217"/>
              <a:gd name="connsiteY5" fmla="*/ 2912129 h 3059614"/>
              <a:gd name="connsiteX6" fmla="*/ 284626 w 929217"/>
              <a:gd name="connsiteY6" fmla="*/ 2900745 h 3059614"/>
              <a:gd name="connsiteX7" fmla="*/ 272162 w 929217"/>
              <a:gd name="connsiteY7" fmla="*/ 2873391 h 3059614"/>
              <a:gd name="connsiteX8" fmla="*/ 0 w 929217"/>
              <a:gd name="connsiteY8" fmla="*/ 1286879 h 3059614"/>
              <a:gd name="connsiteX9" fmla="*/ 245761 w 929217"/>
              <a:gd name="connsiteY9" fmla="*/ 30191 h 305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9217" h="3059614">
                <a:moveTo>
                  <a:pt x="259381" y="0"/>
                </a:moveTo>
                <a:lnTo>
                  <a:pt x="408923" y="81169"/>
                </a:lnTo>
                <a:cubicBezTo>
                  <a:pt x="568841" y="148808"/>
                  <a:pt x="744661" y="186211"/>
                  <a:pt x="929217" y="186211"/>
                </a:cubicBezTo>
                <a:lnTo>
                  <a:pt x="929217" y="3059614"/>
                </a:lnTo>
                <a:lnTo>
                  <a:pt x="929216" y="3059614"/>
                </a:lnTo>
                <a:cubicBezTo>
                  <a:pt x="709358" y="3059614"/>
                  <a:pt x="495916" y="3007858"/>
                  <a:pt x="304459" y="2912129"/>
                </a:cubicBezTo>
                <a:lnTo>
                  <a:pt x="284626" y="2900745"/>
                </a:lnTo>
                <a:lnTo>
                  <a:pt x="272162" y="2873391"/>
                </a:lnTo>
                <a:cubicBezTo>
                  <a:pt x="104007" y="2467368"/>
                  <a:pt x="0" y="1906451"/>
                  <a:pt x="0" y="1286879"/>
                </a:cubicBezTo>
                <a:cubicBezTo>
                  <a:pt x="0" y="822201"/>
                  <a:pt x="104938" y="389325"/>
                  <a:pt x="245761" y="30191"/>
                </a:cubicBezTo>
                <a:close/>
              </a:path>
            </a:pathLst>
          </a:custGeom>
          <a:solidFill>
            <a:srgbClr val="ECE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10580400" y="1032430"/>
            <a:ext cx="681300" cy="2242631"/>
          </a:xfrm>
          <a:custGeom>
            <a:avLst/>
            <a:gdLst>
              <a:gd name="connsiteX0" fmla="*/ 668149 w 929217"/>
              <a:gd name="connsiteY0" fmla="*/ 0 h 3058698"/>
              <a:gd name="connsiteX1" fmla="*/ 683457 w 929217"/>
              <a:gd name="connsiteY1" fmla="*/ 33740 h 3058698"/>
              <a:gd name="connsiteX2" fmla="*/ 929217 w 929217"/>
              <a:gd name="connsiteY2" fmla="*/ 1285963 h 3058698"/>
              <a:gd name="connsiteX3" fmla="*/ 657056 w 929217"/>
              <a:gd name="connsiteY3" fmla="*/ 2872475 h 3058698"/>
              <a:gd name="connsiteX4" fmla="*/ 644592 w 929217"/>
              <a:gd name="connsiteY4" fmla="*/ 2899827 h 3058698"/>
              <a:gd name="connsiteX5" fmla="*/ 624757 w 929217"/>
              <a:gd name="connsiteY5" fmla="*/ 2911213 h 3058698"/>
              <a:gd name="connsiteX6" fmla="*/ 163447 w 929217"/>
              <a:gd name="connsiteY6" fmla="*/ 3049116 h 3058698"/>
              <a:gd name="connsiteX7" fmla="*/ 0 w 929217"/>
              <a:gd name="connsiteY7" fmla="*/ 3058698 h 3058698"/>
              <a:gd name="connsiteX8" fmla="*/ 0 w 929217"/>
              <a:gd name="connsiteY8" fmla="*/ 185295 h 3058698"/>
              <a:gd name="connsiteX9" fmla="*/ 520294 w 929217"/>
              <a:gd name="connsiteY9" fmla="*/ 80253 h 305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9217" h="3058698">
                <a:moveTo>
                  <a:pt x="668149" y="0"/>
                </a:moveTo>
                <a:lnTo>
                  <a:pt x="683457" y="33740"/>
                </a:lnTo>
                <a:cubicBezTo>
                  <a:pt x="824279" y="390790"/>
                  <a:pt x="929217" y="821285"/>
                  <a:pt x="929217" y="1285963"/>
                </a:cubicBezTo>
                <a:cubicBezTo>
                  <a:pt x="929217" y="1905535"/>
                  <a:pt x="825211" y="2466452"/>
                  <a:pt x="657056" y="2872475"/>
                </a:cubicBezTo>
                <a:lnTo>
                  <a:pt x="644592" y="2899827"/>
                </a:lnTo>
                <a:lnTo>
                  <a:pt x="624757" y="2911213"/>
                </a:lnTo>
                <a:cubicBezTo>
                  <a:pt x="481164" y="2983009"/>
                  <a:pt x="325204" y="3030072"/>
                  <a:pt x="163447" y="3049116"/>
                </a:cubicBezTo>
                <a:lnTo>
                  <a:pt x="0" y="3058698"/>
                </a:lnTo>
                <a:lnTo>
                  <a:pt x="0" y="185295"/>
                </a:lnTo>
                <a:cubicBezTo>
                  <a:pt x="184556" y="185295"/>
                  <a:pt x="360377" y="147892"/>
                  <a:pt x="520294" y="80253"/>
                </a:cubicBezTo>
                <a:close/>
              </a:path>
            </a:pathLst>
          </a:custGeom>
          <a:solidFill>
            <a:srgbClr val="B4A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10175850" y="3292328"/>
            <a:ext cx="403010" cy="1057429"/>
          </a:xfrm>
          <a:custGeom>
            <a:avLst/>
            <a:gdLst>
              <a:gd name="connsiteX0" fmla="*/ 0 w 549661"/>
              <a:gd name="connsiteY0" fmla="*/ 0 h 1442215"/>
              <a:gd name="connsiteX1" fmla="*/ 5098 w 549661"/>
              <a:gd name="connsiteY1" fmla="*/ 10156 h 1442215"/>
              <a:gd name="connsiteX2" fmla="*/ 74473 w 549661"/>
              <a:gd name="connsiteY2" fmla="*/ 39995 h 1442215"/>
              <a:gd name="connsiteX3" fmla="*/ 307946 w 549661"/>
              <a:gd name="connsiteY3" fmla="*/ 102626 h 1442215"/>
              <a:gd name="connsiteX4" fmla="*/ 549661 w 549661"/>
              <a:gd name="connsiteY4" fmla="*/ 123866 h 1442215"/>
              <a:gd name="connsiteX5" fmla="*/ 549661 w 549661"/>
              <a:gd name="connsiteY5" fmla="*/ 1442215 h 1442215"/>
              <a:gd name="connsiteX6" fmla="*/ 541575 w 549661"/>
              <a:gd name="connsiteY6" fmla="*/ 1437671 h 1442215"/>
              <a:gd name="connsiteX7" fmla="*/ 3327 w 549661"/>
              <a:gd name="connsiteY7" fmla="*/ 88702 h 144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661" h="1442215">
                <a:moveTo>
                  <a:pt x="0" y="0"/>
                </a:moveTo>
                <a:lnTo>
                  <a:pt x="5098" y="10156"/>
                </a:lnTo>
                <a:lnTo>
                  <a:pt x="74473" y="39995"/>
                </a:lnTo>
                <a:cubicBezTo>
                  <a:pt x="150027" y="67466"/>
                  <a:pt x="228125" y="88480"/>
                  <a:pt x="307946" y="102626"/>
                </a:cubicBezTo>
                <a:lnTo>
                  <a:pt x="549661" y="123866"/>
                </a:lnTo>
                <a:lnTo>
                  <a:pt x="549661" y="1442215"/>
                </a:lnTo>
                <a:lnTo>
                  <a:pt x="541575" y="1437671"/>
                </a:lnTo>
                <a:cubicBezTo>
                  <a:pt x="263378" y="1248586"/>
                  <a:pt x="51859" y="728780"/>
                  <a:pt x="3327" y="8870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flipH="1">
            <a:off x="10578861" y="3292413"/>
            <a:ext cx="406045" cy="1057343"/>
          </a:xfrm>
          <a:custGeom>
            <a:avLst/>
            <a:gdLst>
              <a:gd name="connsiteX0" fmla="*/ 0 w 553800"/>
              <a:gd name="connsiteY0" fmla="*/ 0 h 1442098"/>
              <a:gd name="connsiteX1" fmla="*/ 3347 w 553800"/>
              <a:gd name="connsiteY1" fmla="*/ 88585 h 1442098"/>
              <a:gd name="connsiteX2" fmla="*/ 545653 w 553800"/>
              <a:gd name="connsiteY2" fmla="*/ 1437554 h 1442098"/>
              <a:gd name="connsiteX3" fmla="*/ 553800 w 553800"/>
              <a:gd name="connsiteY3" fmla="*/ 1442098 h 1442098"/>
              <a:gd name="connsiteX4" fmla="*/ 553800 w 553800"/>
              <a:gd name="connsiteY4" fmla="*/ 123749 h 1442098"/>
              <a:gd name="connsiteX5" fmla="*/ 551703 w 553800"/>
              <a:gd name="connsiteY5" fmla="*/ 123933 h 1442098"/>
              <a:gd name="connsiteX6" fmla="*/ 551702 w 553800"/>
              <a:gd name="connsiteY6" fmla="*/ 123933 h 1442098"/>
              <a:gd name="connsiteX7" fmla="*/ 551701 w 553800"/>
              <a:gd name="connsiteY7" fmla="*/ 123933 h 1442098"/>
              <a:gd name="connsiteX8" fmla="*/ 388255 w 553800"/>
              <a:gd name="connsiteY8" fmla="*/ 114351 h 1442098"/>
              <a:gd name="connsiteX9" fmla="*/ 74417 w 553800"/>
              <a:gd name="connsiteY9" fmla="*/ 39878 h 1442098"/>
              <a:gd name="connsiteX10" fmla="*/ 5038 w 553800"/>
              <a:gd name="connsiteY10" fmla="*/ 10037 h 144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3800" h="1442098">
                <a:moveTo>
                  <a:pt x="0" y="0"/>
                </a:moveTo>
                <a:lnTo>
                  <a:pt x="3347" y="88585"/>
                </a:lnTo>
                <a:cubicBezTo>
                  <a:pt x="52246" y="728663"/>
                  <a:pt x="265358" y="1248469"/>
                  <a:pt x="545653" y="1437554"/>
                </a:cubicBezTo>
                <a:lnTo>
                  <a:pt x="553800" y="1442098"/>
                </a:lnTo>
                <a:lnTo>
                  <a:pt x="553800" y="123749"/>
                </a:lnTo>
                <a:lnTo>
                  <a:pt x="551703" y="123933"/>
                </a:lnTo>
                <a:lnTo>
                  <a:pt x="551702" y="123933"/>
                </a:lnTo>
                <a:lnTo>
                  <a:pt x="551701" y="123933"/>
                </a:lnTo>
                <a:lnTo>
                  <a:pt x="388255" y="114351"/>
                </a:lnTo>
                <a:cubicBezTo>
                  <a:pt x="280417" y="101655"/>
                  <a:pt x="175155" y="76506"/>
                  <a:pt x="74417" y="39878"/>
                </a:cubicBezTo>
                <a:lnTo>
                  <a:pt x="5038" y="10037"/>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10228451" y="3320790"/>
            <a:ext cx="350411" cy="655786"/>
          </a:xfrm>
          <a:custGeom>
            <a:avLst/>
            <a:gdLst>
              <a:gd name="connsiteX0" fmla="*/ 0 w 477921"/>
              <a:gd name="connsiteY0" fmla="*/ 0 h 894419"/>
              <a:gd name="connsiteX1" fmla="*/ 2732 w 477921"/>
              <a:gd name="connsiteY1" fmla="*/ 1175 h 894419"/>
              <a:gd name="connsiteX2" fmla="*/ 236205 w 477921"/>
              <a:gd name="connsiteY2" fmla="*/ 63806 h 894419"/>
              <a:gd name="connsiteX3" fmla="*/ 477921 w 477921"/>
              <a:gd name="connsiteY3" fmla="*/ 85046 h 894419"/>
              <a:gd name="connsiteX4" fmla="*/ 477921 w 477921"/>
              <a:gd name="connsiteY4" fmla="*/ 894419 h 894419"/>
              <a:gd name="connsiteX5" fmla="*/ 469835 w 477921"/>
              <a:gd name="connsiteY5" fmla="*/ 889875 h 894419"/>
              <a:gd name="connsiteX6" fmla="*/ 10855 w 477921"/>
              <a:gd name="connsiteY6" fmla="*/ 55182 h 894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21" h="894419">
                <a:moveTo>
                  <a:pt x="0" y="0"/>
                </a:moveTo>
                <a:lnTo>
                  <a:pt x="2732" y="1175"/>
                </a:lnTo>
                <a:cubicBezTo>
                  <a:pt x="78286" y="28646"/>
                  <a:pt x="156384" y="49660"/>
                  <a:pt x="236205" y="63806"/>
                </a:cubicBezTo>
                <a:lnTo>
                  <a:pt x="477921" y="85046"/>
                </a:lnTo>
                <a:lnTo>
                  <a:pt x="477921" y="894419"/>
                </a:lnTo>
                <a:lnTo>
                  <a:pt x="469835" y="889875"/>
                </a:lnTo>
                <a:cubicBezTo>
                  <a:pt x="271123" y="754815"/>
                  <a:pt x="106430" y="451019"/>
                  <a:pt x="10855" y="55182"/>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flipH="1">
            <a:off x="10578862" y="3320994"/>
            <a:ext cx="353012" cy="655582"/>
          </a:xfrm>
          <a:custGeom>
            <a:avLst/>
            <a:gdLst>
              <a:gd name="connsiteX0" fmla="*/ 0 w 481469"/>
              <a:gd name="connsiteY0" fmla="*/ 0 h 894141"/>
              <a:gd name="connsiteX1" fmla="*/ 10882 w 481469"/>
              <a:gd name="connsiteY1" fmla="*/ 54904 h 894141"/>
              <a:gd name="connsiteX2" fmla="*/ 473322 w 481469"/>
              <a:gd name="connsiteY2" fmla="*/ 889597 h 894141"/>
              <a:gd name="connsiteX3" fmla="*/ 481469 w 481469"/>
              <a:gd name="connsiteY3" fmla="*/ 894141 h 894141"/>
              <a:gd name="connsiteX4" fmla="*/ 481469 w 481469"/>
              <a:gd name="connsiteY4" fmla="*/ 84768 h 894141"/>
              <a:gd name="connsiteX5" fmla="*/ 479373 w 481469"/>
              <a:gd name="connsiteY5" fmla="*/ 84952 h 894141"/>
              <a:gd name="connsiteX6" fmla="*/ 479372 w 481469"/>
              <a:gd name="connsiteY6" fmla="*/ 84952 h 894141"/>
              <a:gd name="connsiteX7" fmla="*/ 479371 w 481469"/>
              <a:gd name="connsiteY7" fmla="*/ 84952 h 894141"/>
              <a:gd name="connsiteX8" fmla="*/ 315925 w 481469"/>
              <a:gd name="connsiteY8" fmla="*/ 75370 h 894141"/>
              <a:gd name="connsiteX9" fmla="*/ 2087 w 481469"/>
              <a:gd name="connsiteY9" fmla="*/ 897 h 89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1469" h="894141">
                <a:moveTo>
                  <a:pt x="0" y="0"/>
                </a:moveTo>
                <a:lnTo>
                  <a:pt x="10882" y="54904"/>
                </a:lnTo>
                <a:cubicBezTo>
                  <a:pt x="107178" y="450741"/>
                  <a:pt x="273112" y="754537"/>
                  <a:pt x="473322" y="889597"/>
                </a:cubicBezTo>
                <a:lnTo>
                  <a:pt x="481469" y="894141"/>
                </a:lnTo>
                <a:lnTo>
                  <a:pt x="481469" y="84768"/>
                </a:lnTo>
                <a:lnTo>
                  <a:pt x="479373" y="84952"/>
                </a:lnTo>
                <a:lnTo>
                  <a:pt x="479372" y="84952"/>
                </a:lnTo>
                <a:lnTo>
                  <a:pt x="479371" y="84952"/>
                </a:lnTo>
                <a:lnTo>
                  <a:pt x="315925" y="75370"/>
                </a:lnTo>
                <a:cubicBezTo>
                  <a:pt x="208087" y="62674"/>
                  <a:pt x="102825" y="37525"/>
                  <a:pt x="2087" y="897"/>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10089464" y="330206"/>
            <a:ext cx="981007" cy="838083"/>
            <a:chOff x="10089278" y="330206"/>
            <a:chExt cx="981007" cy="838083"/>
          </a:xfrm>
        </p:grpSpPr>
        <p:sp>
          <p:nvSpPr>
            <p:cNvPr id="28" name="Freeform 27"/>
            <p:cNvSpPr/>
            <p:nvPr/>
          </p:nvSpPr>
          <p:spPr>
            <a:xfrm>
              <a:off x="10580400" y="330244"/>
              <a:ext cx="489885" cy="838045"/>
            </a:xfrm>
            <a:custGeom>
              <a:avLst/>
              <a:gdLst>
                <a:gd name="connsiteX0" fmla="*/ 0 w 668149"/>
                <a:gd name="connsiteY0" fmla="*/ 0 h 1142999"/>
                <a:gd name="connsiteX1" fmla="*/ 533231 w 668149"/>
                <a:gd name="connsiteY1" fmla="*/ 660330 h 1142999"/>
                <a:gd name="connsiteX2" fmla="*/ 668149 w 668149"/>
                <a:gd name="connsiteY2" fmla="*/ 957704 h 1142999"/>
                <a:gd name="connsiteX3" fmla="*/ 520294 w 668149"/>
                <a:gd name="connsiteY3" fmla="*/ 1037957 h 1142999"/>
                <a:gd name="connsiteX4" fmla="*/ 0 w 668149"/>
                <a:gd name="connsiteY4" fmla="*/ 1142999 h 1142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149" h="1142999">
                  <a:moveTo>
                    <a:pt x="0" y="0"/>
                  </a:moveTo>
                  <a:cubicBezTo>
                    <a:pt x="91496" y="4233"/>
                    <a:pt x="323800" y="255364"/>
                    <a:pt x="533231" y="660330"/>
                  </a:cubicBezTo>
                  <a:lnTo>
                    <a:pt x="668149" y="957704"/>
                  </a:lnTo>
                  <a:lnTo>
                    <a:pt x="520294" y="1037957"/>
                  </a:lnTo>
                  <a:cubicBezTo>
                    <a:pt x="360377" y="1105596"/>
                    <a:pt x="184556" y="1142999"/>
                    <a:pt x="0" y="1142999"/>
                  </a:cubicBezTo>
                  <a:close/>
                </a:path>
              </a:pathLst>
            </a:custGeom>
            <a:solidFill>
              <a:srgbClr val="981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10089278" y="330206"/>
              <a:ext cx="491122" cy="838083"/>
            </a:xfrm>
            <a:custGeom>
              <a:avLst/>
              <a:gdLst>
                <a:gd name="connsiteX0" fmla="*/ 669836 w 669836"/>
                <a:gd name="connsiteY0" fmla="*/ 52 h 1143051"/>
                <a:gd name="connsiteX1" fmla="*/ 669836 w 669836"/>
                <a:gd name="connsiteY1" fmla="*/ 1143051 h 1143051"/>
                <a:gd name="connsiteX2" fmla="*/ 149542 w 669836"/>
                <a:gd name="connsiteY2" fmla="*/ 1038009 h 1143051"/>
                <a:gd name="connsiteX3" fmla="*/ 0 w 669836"/>
                <a:gd name="connsiteY3" fmla="*/ 956840 h 1143051"/>
                <a:gd name="connsiteX4" fmla="*/ 136606 w 669836"/>
                <a:gd name="connsiteY4" fmla="*/ 654032 h 1143051"/>
                <a:gd name="connsiteX5" fmla="*/ 669836 w 669836"/>
                <a:gd name="connsiteY5" fmla="*/ 52 h 114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836" h="1143051">
                  <a:moveTo>
                    <a:pt x="669836" y="52"/>
                  </a:moveTo>
                  <a:lnTo>
                    <a:pt x="669836" y="1143051"/>
                  </a:lnTo>
                  <a:cubicBezTo>
                    <a:pt x="485280" y="1143051"/>
                    <a:pt x="309460" y="1105648"/>
                    <a:pt x="149542" y="1038009"/>
                  </a:cubicBezTo>
                  <a:lnTo>
                    <a:pt x="0" y="956840"/>
                  </a:lnTo>
                  <a:lnTo>
                    <a:pt x="136606" y="654032"/>
                  </a:lnTo>
                  <a:cubicBezTo>
                    <a:pt x="346036" y="246950"/>
                    <a:pt x="578340" y="-4181"/>
                    <a:pt x="669836" y="52"/>
                  </a:cubicBezTo>
                  <a:close/>
                </a:path>
              </a:pathLst>
            </a:custGeom>
            <a:solidFill>
              <a:srgbClr val="D03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10109092" y="3159326"/>
            <a:ext cx="942618" cy="223954"/>
            <a:chOff x="10109092" y="3159326"/>
            <a:chExt cx="942618" cy="223954"/>
          </a:xfrm>
        </p:grpSpPr>
        <p:sp>
          <p:nvSpPr>
            <p:cNvPr id="26" name="Freeform 25"/>
            <p:cNvSpPr/>
            <p:nvPr/>
          </p:nvSpPr>
          <p:spPr>
            <a:xfrm>
              <a:off x="10580400" y="3159326"/>
              <a:ext cx="471310" cy="223954"/>
            </a:xfrm>
            <a:custGeom>
              <a:avLst/>
              <a:gdLst>
                <a:gd name="connsiteX0" fmla="*/ 642814 w 642814"/>
                <a:gd name="connsiteY0" fmla="*/ 0 h 305448"/>
                <a:gd name="connsiteX1" fmla="*/ 546664 w 642814"/>
                <a:gd name="connsiteY1" fmla="*/ 191552 h 305448"/>
                <a:gd name="connsiteX2" fmla="*/ 477285 w 642814"/>
                <a:gd name="connsiteY2" fmla="*/ 221393 h 305448"/>
                <a:gd name="connsiteX3" fmla="*/ 163447 w 642814"/>
                <a:gd name="connsiteY3" fmla="*/ 295866 h 305448"/>
                <a:gd name="connsiteX4" fmla="*/ 0 w 642814"/>
                <a:gd name="connsiteY4" fmla="*/ 305448 h 305448"/>
                <a:gd name="connsiteX5" fmla="*/ 0 w 642814"/>
                <a:gd name="connsiteY5" fmla="*/ 157850 h 305448"/>
                <a:gd name="connsiteX6" fmla="*/ 163447 w 642814"/>
                <a:gd name="connsiteY6" fmla="*/ 148268 h 305448"/>
                <a:gd name="connsiteX7" fmla="*/ 624757 w 642814"/>
                <a:gd name="connsiteY7" fmla="*/ 10365 h 30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14" h="305448">
                  <a:moveTo>
                    <a:pt x="642814" y="0"/>
                  </a:moveTo>
                  <a:lnTo>
                    <a:pt x="546664" y="191552"/>
                  </a:lnTo>
                  <a:lnTo>
                    <a:pt x="477285" y="221393"/>
                  </a:lnTo>
                  <a:cubicBezTo>
                    <a:pt x="376547" y="258021"/>
                    <a:pt x="271285" y="283170"/>
                    <a:pt x="163447" y="295866"/>
                  </a:cubicBezTo>
                  <a:lnTo>
                    <a:pt x="0" y="305448"/>
                  </a:lnTo>
                  <a:lnTo>
                    <a:pt x="0" y="157850"/>
                  </a:lnTo>
                  <a:lnTo>
                    <a:pt x="163447" y="148268"/>
                  </a:lnTo>
                  <a:cubicBezTo>
                    <a:pt x="325204" y="129224"/>
                    <a:pt x="481164" y="82161"/>
                    <a:pt x="624757" y="1036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10109092" y="3159328"/>
              <a:ext cx="471308" cy="223952"/>
            </a:xfrm>
            <a:custGeom>
              <a:avLst/>
              <a:gdLst>
                <a:gd name="connsiteX0" fmla="*/ 0 w 642812"/>
                <a:gd name="connsiteY0" fmla="*/ 0 h 305446"/>
                <a:gd name="connsiteX1" fmla="*/ 18054 w 642812"/>
                <a:gd name="connsiteY1" fmla="*/ 10363 h 305446"/>
                <a:gd name="connsiteX2" fmla="*/ 642811 w 642812"/>
                <a:gd name="connsiteY2" fmla="*/ 157848 h 305446"/>
                <a:gd name="connsiteX3" fmla="*/ 642812 w 642812"/>
                <a:gd name="connsiteY3" fmla="*/ 157848 h 305446"/>
                <a:gd name="connsiteX4" fmla="*/ 642812 w 642812"/>
                <a:gd name="connsiteY4" fmla="*/ 305446 h 305446"/>
                <a:gd name="connsiteX5" fmla="*/ 642810 w 642812"/>
                <a:gd name="connsiteY5" fmla="*/ 305446 h 305446"/>
                <a:gd name="connsiteX6" fmla="*/ 165525 w 642812"/>
                <a:gd name="connsiteY6" fmla="*/ 221391 h 305446"/>
                <a:gd name="connsiteX7" fmla="*/ 96150 w 642812"/>
                <a:gd name="connsiteY7" fmla="*/ 191552 h 30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12" h="305446">
                  <a:moveTo>
                    <a:pt x="0" y="0"/>
                  </a:moveTo>
                  <a:lnTo>
                    <a:pt x="18054" y="10363"/>
                  </a:lnTo>
                  <a:cubicBezTo>
                    <a:pt x="209511" y="106092"/>
                    <a:pt x="422953" y="157848"/>
                    <a:pt x="642811" y="157848"/>
                  </a:cubicBezTo>
                  <a:lnTo>
                    <a:pt x="642812" y="157848"/>
                  </a:lnTo>
                  <a:lnTo>
                    <a:pt x="642812" y="305446"/>
                  </a:lnTo>
                  <a:lnTo>
                    <a:pt x="642810" y="305446"/>
                  </a:lnTo>
                  <a:cubicBezTo>
                    <a:pt x="477917" y="305446"/>
                    <a:pt x="316632" y="276333"/>
                    <a:pt x="165525" y="221391"/>
                  </a:cubicBezTo>
                  <a:lnTo>
                    <a:pt x="96150" y="19155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p:cNvGrpSpPr>
            <a:grpSpLocks noChangeAspect="1"/>
          </p:cNvGrpSpPr>
          <p:nvPr userDrawn="1"/>
        </p:nvGrpSpPr>
        <p:grpSpPr>
          <a:xfrm>
            <a:off x="10202692" y="1421106"/>
            <a:ext cx="758952" cy="758952"/>
            <a:chOff x="7575606" y="2571489"/>
            <a:chExt cx="595578" cy="595578"/>
          </a:xfrm>
        </p:grpSpPr>
        <p:sp>
          <p:nvSpPr>
            <p:cNvPr id="48" name="Oval 47"/>
            <p:cNvSpPr/>
            <p:nvPr/>
          </p:nvSpPr>
          <p:spPr>
            <a:xfrm>
              <a:off x="7575606" y="2571489"/>
              <a:ext cx="595578" cy="59557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7632563" y="2632123"/>
              <a:ext cx="240832" cy="474308"/>
            </a:xfrm>
            <a:custGeom>
              <a:avLst/>
              <a:gdLst>
                <a:gd name="connsiteX0" fmla="*/ 457515 w 464610"/>
                <a:gd name="connsiteY0" fmla="*/ 0 h 915030"/>
                <a:gd name="connsiteX1" fmla="*/ 464610 w 464610"/>
                <a:gd name="connsiteY1" fmla="*/ 715 h 915030"/>
                <a:gd name="connsiteX2" fmla="*/ 464610 w 464610"/>
                <a:gd name="connsiteY2" fmla="*/ 914315 h 915030"/>
                <a:gd name="connsiteX3" fmla="*/ 457515 w 464610"/>
                <a:gd name="connsiteY3" fmla="*/ 915030 h 915030"/>
                <a:gd name="connsiteX4" fmla="*/ 0 w 464610"/>
                <a:gd name="connsiteY4" fmla="*/ 457515 h 915030"/>
                <a:gd name="connsiteX5" fmla="*/ 457515 w 464610"/>
                <a:gd name="connsiteY5" fmla="*/ 0 h 915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10" h="915030">
                  <a:moveTo>
                    <a:pt x="457515" y="0"/>
                  </a:moveTo>
                  <a:lnTo>
                    <a:pt x="464610" y="715"/>
                  </a:lnTo>
                  <a:lnTo>
                    <a:pt x="464610" y="914315"/>
                  </a:lnTo>
                  <a:lnTo>
                    <a:pt x="457515" y="915030"/>
                  </a:lnTo>
                  <a:cubicBezTo>
                    <a:pt x="204836" y="915030"/>
                    <a:pt x="0" y="710194"/>
                    <a:pt x="0" y="457515"/>
                  </a:cubicBezTo>
                  <a:cubicBezTo>
                    <a:pt x="0" y="204836"/>
                    <a:pt x="204836" y="0"/>
                    <a:pt x="45751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7873395" y="2632123"/>
              <a:ext cx="233477" cy="475408"/>
            </a:xfrm>
            <a:custGeom>
              <a:avLst/>
              <a:gdLst>
                <a:gd name="connsiteX0" fmla="*/ 0 w 450421"/>
                <a:gd name="connsiteY0" fmla="*/ 0 h 913600"/>
                <a:gd name="connsiteX1" fmla="*/ 85112 w 450421"/>
                <a:gd name="connsiteY1" fmla="*/ 8580 h 913600"/>
                <a:gd name="connsiteX2" fmla="*/ 450421 w 450421"/>
                <a:gd name="connsiteY2" fmla="*/ 456800 h 913600"/>
                <a:gd name="connsiteX3" fmla="*/ 85112 w 450421"/>
                <a:gd name="connsiteY3" fmla="*/ 905020 h 913600"/>
                <a:gd name="connsiteX4" fmla="*/ 0 w 450421"/>
                <a:gd name="connsiteY4" fmla="*/ 913600 h 91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421" h="913600">
                  <a:moveTo>
                    <a:pt x="0" y="0"/>
                  </a:moveTo>
                  <a:lnTo>
                    <a:pt x="85112" y="8580"/>
                  </a:lnTo>
                  <a:cubicBezTo>
                    <a:pt x="293594" y="51242"/>
                    <a:pt x="450421" y="235706"/>
                    <a:pt x="450421" y="456800"/>
                  </a:cubicBezTo>
                  <a:cubicBezTo>
                    <a:pt x="450421" y="677894"/>
                    <a:pt x="293594" y="862358"/>
                    <a:pt x="85112" y="905020"/>
                  </a:cubicBezTo>
                  <a:lnTo>
                    <a:pt x="0" y="913600"/>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7855372" y="2585185"/>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7855372" y="3119202"/>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8123875" y="2851255"/>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8044839" y="2661898"/>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8043341" y="3038248"/>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7667135" y="3041854"/>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7586869" y="2852997"/>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7665224" y="2662163"/>
              <a:ext cx="36045" cy="360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84992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bg bwMode="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fld id="{9E583DDF-CA54-461A-A486-592D2374C532}" type="datetimeFigureOut">
              <a:rPr lang="en-US" smtClean="0"/>
              <a:pPr/>
              <a:t>2/23/2021</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299597315"/>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bg bwMode="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3" y="2277477"/>
            <a:ext cx="2743201" cy="2322178"/>
          </a:xfrm>
        </p:spPr>
        <p:txBody>
          <a:bodyPr>
            <a:normAutofit/>
          </a:bodyPr>
          <a:lstStyle>
            <a:lvl1pPr>
              <a:defRPr sz="2600">
                <a:solidFill>
                  <a:schemeClr val="accent2"/>
                </a:solidFill>
              </a:defRPr>
            </a:lvl1pPr>
          </a:lstStyle>
          <a:p>
            <a:r>
              <a:rPr lang="en-US" smtClean="0"/>
              <a:t>Click to edit Master title style</a:t>
            </a:r>
            <a:endParaRPr/>
          </a:p>
        </p:txBody>
      </p:sp>
      <p:sp>
        <p:nvSpPr>
          <p:cNvPr id="3" name="Content Placeholder 2"/>
          <p:cNvSpPr>
            <a:spLocks noGrp="1"/>
          </p:cNvSpPr>
          <p:nvPr>
            <p:ph idx="1"/>
          </p:nvPr>
        </p:nvSpPr>
        <p:spPr>
          <a:xfrm>
            <a:off x="1293813" y="533400"/>
            <a:ext cx="6858000" cy="4800600"/>
          </a:xfrm>
        </p:spPr>
        <p:txBody>
          <a:bodyPr>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837615" y="4583189"/>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9E583DDF-CA54-461A-A486-592D2374C532}" type="datetimeFigureOut">
              <a:rPr lang="en-US" smtClean="0"/>
              <a:pPr/>
              <a:t>2/23/2021</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77403510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pinterest.com/showeet" TargetMode="External"/><Relationship Id="rId13" Type="http://schemas.openxmlformats.org/officeDocument/2006/relationships/image" Target="../media/image6.png"/><Relationship Id="rId3" Type="http://schemas.openxmlformats.org/officeDocument/2006/relationships/hyperlink" Target="https://www.facebook.com/pages/Neetwork/240707325947259" TargetMode="External"/><Relationship Id="rId7" Type="http://schemas.openxmlformats.org/officeDocument/2006/relationships/image" Target="../media/image3.png"/><Relationship Id="rId12" Type="http://schemas.openxmlformats.org/officeDocument/2006/relationships/hyperlink" Target="http://linhpham.me/" TargetMode="External"/><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hyperlink" Target="http://feeds.feedburner.com/showeet" TargetMode="External"/><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hyperlink" Target="https://twitter.com/showeet" TargetMode="External"/><Relationship Id="rId4" Type="http://schemas.openxmlformats.org/officeDocument/2006/relationships/image" Target="../media/image1.png"/><Relationship Id="rId9" Type="http://schemas.openxmlformats.org/officeDocument/2006/relationships/image" Target="../media/image4.png"/><Relationship Id="rId14"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3.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0"/>
            <a:ext cx="4788024" cy="6858000"/>
          </a:xfrm>
          <a:prstGeom prst="rect">
            <a:avLst/>
          </a:prstGeom>
          <a:solidFill>
            <a:srgbClr val="1E2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4788024" y="0"/>
            <a:ext cx="504056" cy="6857999"/>
          </a:xfrm>
          <a:prstGeom prst="rect">
            <a:avLst/>
          </a:prstGeom>
          <a:solidFill>
            <a:srgbClr val="2F3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5868144" y="821049"/>
            <a:ext cx="5772472" cy="3170099"/>
          </a:xfrm>
          <a:prstGeom prst="rect">
            <a:avLst/>
          </a:prstGeom>
        </p:spPr>
        <p:txBody>
          <a:bodyPr wrap="square">
            <a:spAutoFit/>
          </a:bodyPr>
          <a:lstStyle/>
          <a:p>
            <a:pPr lvl="0"/>
            <a:r>
              <a:rPr lang="en-US" sz="4000" dirty="0">
                <a:solidFill>
                  <a:srgbClr val="909DB3"/>
                </a:solidFill>
                <a:latin typeface="Calibri Light" panose="020F0302020204030204" pitchFamily="34" charset="0"/>
              </a:rPr>
              <a:t>Free creative PowerPoint and Impress templates, charts, diagrams and maps for your outstanding presentations</a:t>
            </a:r>
          </a:p>
        </p:txBody>
      </p:sp>
      <p:grpSp>
        <p:nvGrpSpPr>
          <p:cNvPr id="6" name="Group 5"/>
          <p:cNvGrpSpPr/>
          <p:nvPr userDrawn="1"/>
        </p:nvGrpSpPr>
        <p:grpSpPr>
          <a:xfrm>
            <a:off x="326747" y="2952726"/>
            <a:ext cx="475488" cy="3067687"/>
            <a:chOff x="4820005" y="2954735"/>
            <a:chExt cx="475488" cy="3067687"/>
          </a:xfrm>
        </p:grpSpPr>
        <p:pic>
          <p:nvPicPr>
            <p:cNvPr id="7" name="Picture 6">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0005" y="3602785"/>
              <a:ext cx="470610" cy="47061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0005" y="2954735"/>
              <a:ext cx="470610" cy="470610"/>
            </a:xfrm>
            <a:prstGeom prst="rect">
              <a:avLst/>
            </a:prstGeom>
          </p:spPr>
        </p:pic>
        <p:pic>
          <p:nvPicPr>
            <p:cNvPr id="9" name="Picture 8">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20005" y="5551812"/>
              <a:ext cx="470610" cy="470610"/>
            </a:xfrm>
            <a:prstGeom prst="rect">
              <a:avLst/>
            </a:prstGeom>
          </p:spPr>
        </p:pic>
        <p:pic>
          <p:nvPicPr>
            <p:cNvPr id="10" name="Picture 9">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20005" y="4903763"/>
              <a:ext cx="470610" cy="470610"/>
            </a:xfrm>
            <a:prstGeom prst="rect">
              <a:avLst/>
            </a:prstGeom>
          </p:spPr>
        </p:pic>
        <p:pic>
          <p:nvPicPr>
            <p:cNvPr id="11" name="Picture 10">
              <a:hlinkClick r:id="rId10"/>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20005" y="4250835"/>
              <a:ext cx="475488" cy="475488"/>
            </a:xfrm>
            <a:prstGeom prst="rect">
              <a:avLst/>
            </a:prstGeom>
          </p:spPr>
        </p:pic>
      </p:grpSp>
      <p:pic>
        <p:nvPicPr>
          <p:cNvPr id="12" name="Picture 11">
            <a:hlinkClick r:id="rId12"/>
          </p:cNvPr>
          <p:cNvPicPr>
            <a:picLocks noChangeAspect="1"/>
          </p:cNvPicPr>
          <p:nvPr userDrawn="1"/>
        </p:nvPicPr>
        <p:blipFill>
          <a:blip r:embed="rId13"/>
          <a:stretch>
            <a:fillRect/>
          </a:stretch>
        </p:blipFill>
        <p:spPr>
          <a:xfrm>
            <a:off x="0" y="6898038"/>
            <a:ext cx="2493480" cy="262151"/>
          </a:xfrm>
          <a:prstGeom prst="rect">
            <a:avLst/>
          </a:prstGeom>
        </p:spPr>
      </p:pic>
      <p:sp>
        <p:nvSpPr>
          <p:cNvPr id="13" name="TextBox 12"/>
          <p:cNvSpPr txBox="1"/>
          <p:nvPr userDrawn="1"/>
        </p:nvSpPr>
        <p:spPr>
          <a:xfrm>
            <a:off x="907580" y="3034142"/>
            <a:ext cx="1720407" cy="307777"/>
          </a:xfrm>
          <a:prstGeom prst="rect">
            <a:avLst/>
          </a:prstGeom>
          <a:noFill/>
        </p:spPr>
        <p:txBody>
          <a:bodyPr wrap="none" rtlCol="0" anchor="ctr">
            <a:spAutoFit/>
          </a:bodyPr>
          <a:lstStyle/>
          <a:p>
            <a:r>
              <a:rPr lang="en-US" sz="1400" dirty="0" smtClean="0">
                <a:solidFill>
                  <a:schemeClr val="bg1">
                    <a:lumMod val="85000"/>
                  </a:schemeClr>
                </a:solidFill>
              </a:rPr>
              <a:t>showeet@ymail.com</a:t>
            </a:r>
            <a:endParaRPr lang="en-US" sz="1400" dirty="0">
              <a:solidFill>
                <a:schemeClr val="bg1">
                  <a:lumMod val="85000"/>
                </a:schemeClr>
              </a:solidFill>
            </a:endParaRPr>
          </a:p>
        </p:txBody>
      </p:sp>
      <p:pic>
        <p:nvPicPr>
          <p:cNvPr id="16" name="Picture 15"/>
          <p:cNvPicPr>
            <a:picLocks noChangeAspect="1"/>
          </p:cNvPicPr>
          <p:nvPr userDrawn="1"/>
        </p:nvPicPr>
        <p:blipFill>
          <a:blip r:embed="rId14"/>
          <a:stretch>
            <a:fillRect/>
          </a:stretch>
        </p:blipFill>
        <p:spPr>
          <a:xfrm>
            <a:off x="118884" y="102904"/>
            <a:ext cx="2914141" cy="804742"/>
          </a:xfrm>
          <a:prstGeom prst="rect">
            <a:avLst/>
          </a:prstGeom>
        </p:spPr>
      </p:pic>
    </p:spTree>
    <p:extLst>
      <p:ext uri="{BB962C8B-B14F-4D97-AF65-F5344CB8AC3E}">
        <p14:creationId xmlns:p14="http://schemas.microsoft.com/office/powerpoint/2010/main" val="1600468592"/>
      </p:ext>
    </p:extLst>
  </p:cSld>
  <p:clrMap bg1="lt1" tx1="dk1" bg2="lt2" tx2="dk2" accent1="accent1" accent2="accent2" accent3="accent3" accent4="accent4" accent5="accent5" accent6="accent6" hlink="hlink" folHlink="folHlink"/>
  <p:sldLayoutIdLst>
    <p:sldLayoutId id="2147483707" r:id="rId1"/>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Your Date Here</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Your Footer Here</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3EE389-E41A-49AC-9975-3D3899FF737D}" type="slidenum">
              <a:rPr lang="en-US" smtClean="0"/>
              <a:t>‹#›</a:t>
            </a:fld>
            <a:endParaRPr lang="en-US"/>
          </a:p>
        </p:txBody>
      </p:sp>
      <p:sp>
        <p:nvSpPr>
          <p:cNvPr id="7" name="Rectangle 6"/>
          <p:cNvSpPr/>
          <p:nvPr userDrawn="1"/>
        </p:nvSpPr>
        <p:spPr>
          <a:xfrm rot="5400000">
            <a:off x="11604686" y="5799923"/>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3203749606"/>
      </p:ext>
    </p:extLst>
  </p:cSld>
  <p:clrMap bg1="lt1" tx1="dk1" bg2="lt2" tx2="dk2" accent1="accent1" accent2="accent2" accent3="accent3" accent4="accent4" accent5="accent5" accent6="accent6" hlink="hlink" folHlink="folHlink"/>
  <p:sldLayoutIdLst>
    <p:sldLayoutId id="2147483742" r:id="rId1"/>
    <p:sldLayoutId id="2147483754" r:id="rId2"/>
    <p:sldLayoutId id="2147483753" r:id="rId3"/>
    <p:sldLayoutId id="2147483755" r:id="rId4"/>
    <p:sldLayoutId id="2147483756" r:id="rId5"/>
    <p:sldLayoutId id="2147483743" r:id="rId6"/>
    <p:sldLayoutId id="2147483757" r:id="rId7"/>
    <p:sldLayoutId id="2147483758" r:id="rId8"/>
    <p:sldLayoutId id="2147483759" r:id="rId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2/23/2021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
        <p:nvSpPr>
          <p:cNvPr id="18" name="Rectangle 17"/>
          <p:cNvSpPr/>
          <p:nvPr userDrawn="1"/>
        </p:nvSpPr>
        <p:spPr>
          <a:xfrm rot="5400000">
            <a:off x="11604686" y="5799923"/>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65116778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Lst>
  <p:hf hd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JP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13.png"/><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5.jpe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9.JP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2.xml"/><Relationship Id="rId5" Type="http://schemas.openxmlformats.org/officeDocument/2006/relationships/image" Target="../media/image19.JPG"/><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4.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3.gif"/><Relationship Id="rId5" Type="http://schemas.openxmlformats.org/officeDocument/2006/relationships/image" Target="../media/image52.jpe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5.jpe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12.xml"/><Relationship Id="rId4" Type="http://schemas.openxmlformats.org/officeDocument/2006/relationships/image" Target="../media/image56.jpeg"/></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57.jpeg"/><Relationship Id="rId4" Type="http://schemas.openxmlformats.org/officeDocument/2006/relationships/image" Target="../media/image15.JP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9.JPG"/><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6.jpeg"/></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5.JP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5665" y="0"/>
            <a:ext cx="12715189"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2431" y="5578981"/>
            <a:ext cx="1624587" cy="1624587"/>
          </a:xfrm>
          <a:prstGeom prst="rect">
            <a:avLst/>
          </a:prstGeom>
        </p:spPr>
      </p:pic>
    </p:spTree>
    <p:extLst>
      <p:ext uri="{BB962C8B-B14F-4D97-AF65-F5344CB8AC3E}">
        <p14:creationId xmlns:p14="http://schemas.microsoft.com/office/powerpoint/2010/main" val="2084709611"/>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188640"/>
            <a:ext cx="6696744" cy="1390800"/>
          </a:xfrm>
        </p:spPr>
        <p:txBody>
          <a:bodyPr>
            <a:normAutofit fontScale="90000"/>
          </a:bodyPr>
          <a:lstStyle/>
          <a:p>
            <a:r>
              <a:rPr lang="es-ES" dirty="0">
                <a:solidFill>
                  <a:srgbClr val="92D050"/>
                </a:solidFill>
              </a:rPr>
              <a:t>¿Por qué es importante estar “listo para el jardín de infantes”?</a:t>
            </a:r>
            <a:endParaRPr lang="en-US" dirty="0"/>
          </a:p>
        </p:txBody>
      </p:sp>
      <p:sp>
        <p:nvSpPr>
          <p:cNvPr id="6" name="Slide Number Placeholder 5"/>
          <p:cNvSpPr>
            <a:spLocks noGrp="1"/>
          </p:cNvSpPr>
          <p:nvPr>
            <p:ph type="sldNum" sz="quarter" idx="12"/>
          </p:nvPr>
        </p:nvSpPr>
        <p:spPr/>
        <p:txBody>
          <a:bodyPr/>
          <a:lstStyle/>
          <a:p>
            <a:fld id="{FA3EE389-E41A-49AC-9975-3D3899FF737D}" type="slidenum">
              <a:rPr lang="en-US" smtClean="0"/>
              <a:t>10</a:t>
            </a:fld>
            <a:endParaRPr lang="en-US"/>
          </a:p>
        </p:txBody>
      </p:sp>
      <p:sp>
        <p:nvSpPr>
          <p:cNvPr id="8" name="Content Placeholder 2"/>
          <p:cNvSpPr>
            <a:spLocks noGrp="1"/>
          </p:cNvSpPr>
          <p:nvPr>
            <p:ph idx="1"/>
          </p:nvPr>
        </p:nvSpPr>
        <p:spPr>
          <a:xfrm>
            <a:off x="677334" y="1484784"/>
            <a:ext cx="9019066" cy="5229199"/>
          </a:xfrm>
        </p:spPr>
        <p:txBody>
          <a:bodyPr>
            <a:normAutofit fontScale="92500" lnSpcReduction="10000"/>
          </a:bodyPr>
          <a:lstStyle/>
          <a:p>
            <a:r>
              <a:rPr lang="es-ES" sz="2000" dirty="0"/>
              <a:t>Los niños que ingresan al jardín de infantes "listos para leer" tienen 3 veces más probabilidades de graduarse a tiempo que los que "no están listos".</a:t>
            </a:r>
          </a:p>
          <a:p>
            <a:r>
              <a:rPr lang="es-ES" sz="2000" dirty="0"/>
              <a:t>Las primeras experiencias escolares de un niño pueden influir en la forma en que se relaciona con los demás durante el resto de su vida. El éxito o el fracaso en esta etapa pueden afectar el bienestar, la autoestima y la motivación de un niño, lo que resulta en cómo se acercan a la escuela en el futuro.</a:t>
            </a:r>
          </a:p>
          <a:p>
            <a:r>
              <a:rPr lang="es-ES" sz="2000" dirty="0"/>
              <a:t>Las brechas de rendimiento presentes en el 1º al 3º grado se pueden detectar de manera confiable antes del jardín de infantes (a partir de los 18 meses). Al brindar oportunidades para desarrollar la preparación escolar en una etapa temprana, los educadores pueden evitar que ocurra la brecha de rendimiento y apoyar el éxito a largo plazo.</a:t>
            </a:r>
          </a:p>
          <a:p>
            <a:r>
              <a:rPr lang="es-ES" sz="2000" dirty="0"/>
              <a:t>Descargue la lista de verificación mensual </a:t>
            </a:r>
            <a:r>
              <a:rPr lang="es-ES" sz="2000" dirty="0" err="1"/>
              <a:t>Ready</a:t>
            </a:r>
            <a:r>
              <a:rPr lang="es-ES" sz="2000" dirty="0"/>
              <a:t> </a:t>
            </a:r>
            <a:r>
              <a:rPr lang="es-ES" sz="2000" dirty="0" err="1"/>
              <a:t>for</a:t>
            </a:r>
            <a:r>
              <a:rPr lang="es-ES" sz="2000" dirty="0"/>
              <a:t> Kindergarten para obtener más información.</a:t>
            </a:r>
          </a:p>
          <a:p>
            <a:r>
              <a:rPr lang="es-ES" sz="2000" dirty="0"/>
              <a:t>https://hillsboroughschools.org/docs/00/00/24/24/CountdownKindergartenChecklist.pdf</a:t>
            </a:r>
            <a:endParaRPr lang="en-US" sz="2000" dirty="0" smtClean="0"/>
          </a:p>
          <a:p>
            <a:pPr lvl="1"/>
            <a:endParaRPr lang="en-US" sz="1800" dirty="0" smtClean="0"/>
          </a:p>
          <a:p>
            <a:pPr lvl="1"/>
            <a:endParaRPr lang="en-US" sz="1800" dirty="0" smtClean="0"/>
          </a:p>
          <a:p>
            <a:endParaRPr lang="en-US"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848" t="3199" r="1941"/>
          <a:stretch/>
        </p:blipFill>
        <p:spPr>
          <a:xfrm flipH="1">
            <a:off x="9840416" y="4221088"/>
            <a:ext cx="2008162" cy="2823638"/>
          </a:xfrm>
          <a:prstGeom prst="rect">
            <a:avLst/>
          </a:prstGeom>
        </p:spPr>
      </p:pic>
      <p:pic>
        <p:nvPicPr>
          <p:cNvPr id="7" name="Picture 6"/>
          <p:cNvPicPr>
            <a:picLocks noChangeAspect="1"/>
          </p:cNvPicPr>
          <p:nvPr/>
        </p:nvPicPr>
        <p:blipFill rotWithShape="1">
          <a:blip r:embed="rId4"/>
          <a:srcRect b="46887"/>
          <a:stretch/>
        </p:blipFill>
        <p:spPr>
          <a:xfrm>
            <a:off x="5951984" y="345852"/>
            <a:ext cx="1755800" cy="858092"/>
          </a:xfrm>
          <a:prstGeom prst="rect">
            <a:avLst/>
          </a:prstGeom>
        </p:spPr>
      </p:pic>
      <p:pic>
        <p:nvPicPr>
          <p:cNvPr id="10" name="Picture 9"/>
          <p:cNvPicPr>
            <a:picLocks noChangeAspect="1"/>
          </p:cNvPicPr>
          <p:nvPr/>
        </p:nvPicPr>
        <p:blipFill rotWithShape="1">
          <a:blip r:embed="rId4"/>
          <a:srcRect b="46887"/>
          <a:stretch/>
        </p:blipFill>
        <p:spPr>
          <a:xfrm>
            <a:off x="7580560" y="44624"/>
            <a:ext cx="1755800" cy="858092"/>
          </a:xfrm>
          <a:prstGeom prst="rect">
            <a:avLst/>
          </a:prstGeom>
        </p:spPr>
      </p:pic>
    </p:spTree>
    <p:extLst>
      <p:ext uri="{BB962C8B-B14F-4D97-AF65-F5344CB8AC3E}">
        <p14:creationId xmlns:p14="http://schemas.microsoft.com/office/powerpoint/2010/main" val="2975364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404665"/>
            <a:ext cx="7200799" cy="1008111"/>
          </a:xfrm>
        </p:spPr>
        <p:txBody>
          <a:bodyPr/>
          <a:lstStyle/>
          <a:p>
            <a:r>
              <a:rPr lang="es-ES" dirty="0">
                <a:solidFill>
                  <a:srgbClr val="92D050"/>
                </a:solidFill>
              </a:rPr>
              <a:t>Más allá de las habilidades ...</a:t>
            </a:r>
            <a:endParaRPr lang="en-US" dirty="0"/>
          </a:p>
        </p:txBody>
      </p:sp>
      <p:sp>
        <p:nvSpPr>
          <p:cNvPr id="6" name="Slide Number Placeholder 5"/>
          <p:cNvSpPr>
            <a:spLocks noGrp="1"/>
          </p:cNvSpPr>
          <p:nvPr>
            <p:ph type="sldNum" sz="quarter" idx="12"/>
          </p:nvPr>
        </p:nvSpPr>
        <p:spPr/>
        <p:txBody>
          <a:bodyPr/>
          <a:lstStyle/>
          <a:p>
            <a:fld id="{FA3EE389-E41A-49AC-9975-3D3899FF737D}" type="slidenum">
              <a:rPr lang="en-US" smtClean="0"/>
              <a:t>11</a:t>
            </a:fld>
            <a:endParaRPr lang="en-US"/>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3848" t="3199" r="1941"/>
          <a:stretch/>
        </p:blipFill>
        <p:spPr>
          <a:xfrm flipH="1">
            <a:off x="9840416" y="4221088"/>
            <a:ext cx="2008162" cy="2823638"/>
          </a:xfrm>
          <a:prstGeom prst="rect">
            <a:avLst/>
          </a:prstGeom>
        </p:spPr>
      </p:pic>
      <p:sp>
        <p:nvSpPr>
          <p:cNvPr id="3" name="Content Placeholder 2"/>
          <p:cNvSpPr>
            <a:spLocks noGrp="1"/>
          </p:cNvSpPr>
          <p:nvPr>
            <p:ph idx="1"/>
          </p:nvPr>
        </p:nvSpPr>
        <p:spPr>
          <a:xfrm>
            <a:off x="677334" y="1556792"/>
            <a:ext cx="8596668" cy="3880773"/>
          </a:xfrm>
        </p:spPr>
        <p:txBody>
          <a:bodyPr>
            <a:normAutofit fontScale="92500" lnSpcReduction="10000"/>
          </a:bodyPr>
          <a:lstStyle/>
          <a:p>
            <a:r>
              <a:rPr lang="es-ES" sz="3200" dirty="0">
                <a:solidFill>
                  <a:schemeClr val="accent2"/>
                </a:solidFill>
              </a:rPr>
              <a:t>Los niños deben estar preparados para afrontar:</a:t>
            </a:r>
          </a:p>
          <a:p>
            <a:r>
              <a:rPr lang="es-ES" sz="3200" dirty="0">
                <a:solidFill>
                  <a:schemeClr val="accent2"/>
                </a:solidFill>
              </a:rPr>
              <a:t> </a:t>
            </a:r>
            <a:r>
              <a:rPr lang="es-ES" sz="3200" dirty="0">
                <a:solidFill>
                  <a:schemeClr val="tx1"/>
                </a:solidFill>
              </a:rPr>
              <a:t>Un cambio de lugar.</a:t>
            </a:r>
          </a:p>
          <a:p>
            <a:r>
              <a:rPr lang="es-ES" sz="3200" dirty="0">
                <a:solidFill>
                  <a:schemeClr val="tx1"/>
                </a:solidFill>
              </a:rPr>
              <a:t> Un cambio de expectativas.</a:t>
            </a:r>
          </a:p>
          <a:p>
            <a:r>
              <a:rPr lang="es-ES" sz="3200" dirty="0">
                <a:solidFill>
                  <a:schemeClr val="tx1"/>
                </a:solidFill>
              </a:rPr>
              <a:t> Adaptación a un nuevo grupo de compañeros.</a:t>
            </a:r>
          </a:p>
          <a:p>
            <a:r>
              <a:rPr lang="es-ES" sz="3200" dirty="0">
                <a:solidFill>
                  <a:schemeClr val="tx1"/>
                </a:solidFill>
              </a:rPr>
              <a:t> Una nueva figura de autoridad.</a:t>
            </a:r>
          </a:p>
          <a:p>
            <a:r>
              <a:rPr lang="es-ES" sz="3200" dirty="0">
                <a:solidFill>
                  <a:schemeClr val="tx1"/>
                </a:solidFill>
              </a:rPr>
              <a:t> Un nuevo rol como estudiante.</a:t>
            </a:r>
          </a:p>
          <a:p>
            <a:endParaRPr lang="en-US" dirty="0">
              <a:solidFill>
                <a:schemeClr val="accent2"/>
              </a:solidFill>
            </a:endParaRPr>
          </a:p>
        </p:txBody>
      </p:sp>
      <p:pic>
        <p:nvPicPr>
          <p:cNvPr id="7" name="Picture 6"/>
          <p:cNvPicPr>
            <a:picLocks noChangeAspect="1"/>
          </p:cNvPicPr>
          <p:nvPr/>
        </p:nvPicPr>
        <p:blipFill>
          <a:blip r:embed="rId3"/>
          <a:stretch>
            <a:fillRect/>
          </a:stretch>
        </p:blipFill>
        <p:spPr>
          <a:xfrm rot="18395286">
            <a:off x="7507421" y="403338"/>
            <a:ext cx="1755800" cy="1615580"/>
          </a:xfrm>
          <a:prstGeom prst="rect">
            <a:avLst/>
          </a:prstGeom>
        </p:spPr>
      </p:pic>
    </p:spTree>
    <p:extLst>
      <p:ext uri="{BB962C8B-B14F-4D97-AF65-F5344CB8AC3E}">
        <p14:creationId xmlns:p14="http://schemas.microsoft.com/office/powerpoint/2010/main" val="3235571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8" y="404665"/>
            <a:ext cx="8784976" cy="1008111"/>
          </a:xfrm>
        </p:spPr>
        <p:txBody>
          <a:bodyPr>
            <a:normAutofit fontScale="90000"/>
          </a:bodyPr>
          <a:lstStyle/>
          <a:p>
            <a:r>
              <a:rPr lang="es-ES" dirty="0">
                <a:solidFill>
                  <a:schemeClr val="accent2"/>
                </a:solidFill>
              </a:rPr>
              <a:t>¿Cómo puede ayudar con "un cambio de lugar"?</a:t>
            </a:r>
            <a:endParaRPr lang="en-US" dirty="0">
              <a:solidFill>
                <a:schemeClr val="accent2"/>
              </a:solidFill>
            </a:endParaRPr>
          </a:p>
        </p:txBody>
      </p:sp>
      <p:sp>
        <p:nvSpPr>
          <p:cNvPr id="6" name="Slide Number Placeholder 5"/>
          <p:cNvSpPr>
            <a:spLocks noGrp="1"/>
          </p:cNvSpPr>
          <p:nvPr>
            <p:ph type="sldNum" sz="quarter" idx="12"/>
          </p:nvPr>
        </p:nvSpPr>
        <p:spPr/>
        <p:txBody>
          <a:bodyPr/>
          <a:lstStyle/>
          <a:p>
            <a:fld id="{FA3EE389-E41A-49AC-9975-3D3899FF737D}" type="slidenum">
              <a:rPr lang="en-US" smtClean="0"/>
              <a:t>12</a:t>
            </a:fld>
            <a:endParaRPr lang="en-US"/>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3848" t="3199" r="1941"/>
          <a:stretch/>
        </p:blipFill>
        <p:spPr>
          <a:xfrm flipH="1">
            <a:off x="9840416" y="4221088"/>
            <a:ext cx="2008162" cy="2823638"/>
          </a:xfrm>
          <a:prstGeom prst="rect">
            <a:avLst/>
          </a:prstGeom>
        </p:spPr>
      </p:pic>
      <p:sp>
        <p:nvSpPr>
          <p:cNvPr id="7" name="Content Placeholder 2"/>
          <p:cNvSpPr txBox="1">
            <a:spLocks/>
          </p:cNvSpPr>
          <p:nvPr/>
        </p:nvSpPr>
        <p:spPr>
          <a:xfrm>
            <a:off x="623393" y="1124745"/>
            <a:ext cx="8650610" cy="528174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s-ES" sz="3200" dirty="0">
                <a:solidFill>
                  <a:schemeClr val="tx1"/>
                </a:solidFill>
              </a:rPr>
              <a:t>Brinde oportunidades para que su hijo experimente una variedad de entornos, como bibliotecas, museos, iglesias y parques, etc.</a:t>
            </a:r>
          </a:p>
          <a:p>
            <a:r>
              <a:rPr lang="es-ES" sz="3200" dirty="0">
                <a:solidFill>
                  <a:schemeClr val="tx1"/>
                </a:solidFill>
              </a:rPr>
              <a:t>Permita que su hijo visite la casa de un amigo.</a:t>
            </a:r>
          </a:p>
          <a:p>
            <a:r>
              <a:rPr lang="es-ES" sz="3200" dirty="0">
                <a:solidFill>
                  <a:schemeClr val="tx1"/>
                </a:solidFill>
              </a:rPr>
              <a:t>Haga los arreglos necesarios para que su hijo visite la escuela a la que asistirá para el jardín de infantes.</a:t>
            </a:r>
          </a:p>
          <a:p>
            <a:pPr marL="0" indent="0">
              <a:buFont typeface="Wingdings 3" charset="2"/>
              <a:buNone/>
            </a:pPr>
            <a:endParaRPr lang="en-US" sz="3200" dirty="0">
              <a:solidFill>
                <a:schemeClr val="accent2"/>
              </a:solidFill>
            </a:endParaRPr>
          </a:p>
        </p:txBody>
      </p:sp>
      <p:pic>
        <p:nvPicPr>
          <p:cNvPr id="8" name="Picture 7"/>
          <p:cNvPicPr>
            <a:picLocks noChangeAspect="1"/>
          </p:cNvPicPr>
          <p:nvPr/>
        </p:nvPicPr>
        <p:blipFill>
          <a:blip r:embed="rId3"/>
          <a:stretch>
            <a:fillRect/>
          </a:stretch>
        </p:blipFill>
        <p:spPr>
          <a:xfrm>
            <a:off x="5303912" y="5301208"/>
            <a:ext cx="1516234" cy="1395146"/>
          </a:xfrm>
          <a:prstGeom prst="rect">
            <a:avLst/>
          </a:prstGeom>
        </p:spPr>
      </p:pic>
    </p:spTree>
    <p:extLst>
      <p:ext uri="{BB962C8B-B14F-4D97-AF65-F5344CB8AC3E}">
        <p14:creationId xmlns:p14="http://schemas.microsoft.com/office/powerpoint/2010/main" val="2063150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404665"/>
            <a:ext cx="8496944" cy="1008111"/>
          </a:xfrm>
        </p:spPr>
        <p:txBody>
          <a:bodyPr>
            <a:normAutofit fontScale="90000"/>
          </a:bodyPr>
          <a:lstStyle/>
          <a:p>
            <a:r>
              <a:rPr lang="es-ES" dirty="0">
                <a:solidFill>
                  <a:schemeClr val="accent2"/>
                </a:solidFill>
              </a:rPr>
              <a:t>¿Cómo puede ayudar con "un cambio en las expectativas"?</a:t>
            </a:r>
            <a:endParaRPr lang="en-US" dirty="0">
              <a:solidFill>
                <a:schemeClr val="accent2"/>
              </a:solidFill>
            </a:endParaRPr>
          </a:p>
        </p:txBody>
      </p:sp>
      <p:sp>
        <p:nvSpPr>
          <p:cNvPr id="6" name="Slide Number Placeholder 5"/>
          <p:cNvSpPr>
            <a:spLocks noGrp="1"/>
          </p:cNvSpPr>
          <p:nvPr>
            <p:ph type="sldNum" sz="quarter" idx="12"/>
          </p:nvPr>
        </p:nvSpPr>
        <p:spPr/>
        <p:txBody>
          <a:bodyPr/>
          <a:lstStyle/>
          <a:p>
            <a:fld id="{FA3EE389-E41A-49AC-9975-3D3899FF737D}" type="slidenum">
              <a:rPr lang="en-US" smtClean="0"/>
              <a:t>13</a:t>
            </a:fld>
            <a:endParaRPr lang="en-US"/>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3848" t="3199" r="1941"/>
          <a:stretch/>
        </p:blipFill>
        <p:spPr>
          <a:xfrm flipH="1">
            <a:off x="9840416" y="4221088"/>
            <a:ext cx="2008162" cy="2823638"/>
          </a:xfrm>
          <a:prstGeom prst="rect">
            <a:avLst/>
          </a:prstGeom>
        </p:spPr>
      </p:pic>
      <p:sp>
        <p:nvSpPr>
          <p:cNvPr id="8" name="Content Placeholder 2"/>
          <p:cNvSpPr>
            <a:spLocks noGrp="1"/>
          </p:cNvSpPr>
          <p:nvPr>
            <p:ph idx="1"/>
          </p:nvPr>
        </p:nvSpPr>
        <p:spPr>
          <a:xfrm>
            <a:off x="542083" y="1484785"/>
            <a:ext cx="9277021" cy="4921702"/>
          </a:xfrm>
        </p:spPr>
        <p:txBody>
          <a:bodyPr>
            <a:normAutofit/>
          </a:bodyPr>
          <a:lstStyle/>
          <a:p>
            <a:r>
              <a:rPr lang="es-ES" sz="2400" dirty="0">
                <a:solidFill>
                  <a:schemeClr val="tx1"/>
                </a:solidFill>
              </a:rPr>
              <a:t>Asigne a su hijo tareas específicas y apropiadas para su edad y hágale responsable de que las complete. Elaboren juntos una tabla de tareas y pida al niño que marque las tareas completadas.</a:t>
            </a:r>
          </a:p>
          <a:p>
            <a:r>
              <a:rPr lang="es-ES" sz="2400" dirty="0">
                <a:solidFill>
                  <a:schemeClr val="tx1"/>
                </a:solidFill>
              </a:rPr>
              <a:t>Trate de aumentar la resistencia de su hijo (tiempo dedicado a la tarea) con las actividades. Ejemplo: Mira libros durante 5 minutos y acumula tiempo a partir de ahí.</a:t>
            </a:r>
          </a:p>
          <a:p>
            <a:r>
              <a:rPr lang="es-ES" sz="2400" dirty="0">
                <a:solidFill>
                  <a:schemeClr val="tx1"/>
                </a:solidFill>
              </a:rPr>
              <a:t>Practique haciendo que su hijo siga instrucciones de dos y tres pasos. Ejemplo: Doblar la ropa y ponerla en la cómoda. O ... Recoge tus juguetes, guarda tu ropa y luego reúnete conmigo en la mesa de la cocina.</a:t>
            </a:r>
          </a:p>
          <a:p>
            <a:endParaRPr lang="en-US" dirty="0"/>
          </a:p>
        </p:txBody>
      </p:sp>
    </p:spTree>
    <p:extLst>
      <p:ext uri="{BB962C8B-B14F-4D97-AF65-F5344CB8AC3E}">
        <p14:creationId xmlns:p14="http://schemas.microsoft.com/office/powerpoint/2010/main" val="418677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404665"/>
            <a:ext cx="8496944" cy="1008111"/>
          </a:xfrm>
        </p:spPr>
        <p:txBody>
          <a:bodyPr>
            <a:normAutofit fontScale="90000"/>
          </a:bodyPr>
          <a:lstStyle/>
          <a:p>
            <a:r>
              <a:rPr lang="es-ES" dirty="0">
                <a:solidFill>
                  <a:schemeClr val="accent2"/>
                </a:solidFill>
              </a:rPr>
              <a:t>¿Cómo puede ayudar a "adaptarse a un nuevo grupo de compañeros"?</a:t>
            </a:r>
            <a:endParaRPr lang="en-US" dirty="0">
              <a:solidFill>
                <a:schemeClr val="accent2"/>
              </a:solidFill>
            </a:endParaRPr>
          </a:p>
        </p:txBody>
      </p:sp>
      <p:sp>
        <p:nvSpPr>
          <p:cNvPr id="6" name="Slide Number Placeholder 5"/>
          <p:cNvSpPr>
            <a:spLocks noGrp="1"/>
          </p:cNvSpPr>
          <p:nvPr>
            <p:ph type="sldNum" sz="quarter" idx="12"/>
          </p:nvPr>
        </p:nvSpPr>
        <p:spPr/>
        <p:txBody>
          <a:bodyPr/>
          <a:lstStyle/>
          <a:p>
            <a:fld id="{FA3EE389-E41A-49AC-9975-3D3899FF737D}" type="slidenum">
              <a:rPr lang="en-US" smtClean="0"/>
              <a:t>14</a:t>
            </a:fld>
            <a:endParaRPr lang="en-US"/>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3848" t="3199" r="1941"/>
          <a:stretch/>
        </p:blipFill>
        <p:spPr>
          <a:xfrm flipH="1">
            <a:off x="9840416" y="4221088"/>
            <a:ext cx="2008162" cy="2823638"/>
          </a:xfrm>
          <a:prstGeom prst="rect">
            <a:avLst/>
          </a:prstGeom>
        </p:spPr>
      </p:pic>
      <p:sp>
        <p:nvSpPr>
          <p:cNvPr id="3" name="Content Placeholder 2"/>
          <p:cNvSpPr>
            <a:spLocks noGrp="1"/>
          </p:cNvSpPr>
          <p:nvPr>
            <p:ph idx="1"/>
          </p:nvPr>
        </p:nvSpPr>
        <p:spPr>
          <a:xfrm>
            <a:off x="407368" y="1628800"/>
            <a:ext cx="8596668" cy="1052387"/>
          </a:xfrm>
        </p:spPr>
        <p:txBody>
          <a:bodyPr/>
          <a:lstStyle/>
          <a:p>
            <a:r>
              <a:rPr lang="es-ES" sz="2000" dirty="0"/>
              <a:t>Los niños necesitan tener la oportunidad de jugar con otros en un entorno grupal (parque, museo, proveedor de cuidado infantil, iglesia, deportes, clases).</a:t>
            </a:r>
          </a:p>
          <a:p>
            <a:endParaRPr lang="en-US" dirty="0"/>
          </a:p>
        </p:txBody>
      </p:sp>
      <p:sp>
        <p:nvSpPr>
          <p:cNvPr id="10" name="Title 1"/>
          <p:cNvSpPr txBox="1">
            <a:spLocks/>
          </p:cNvSpPr>
          <p:nvPr/>
        </p:nvSpPr>
        <p:spPr>
          <a:xfrm>
            <a:off x="604382" y="2924945"/>
            <a:ext cx="8496944" cy="1008111"/>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dirty="0">
                <a:solidFill>
                  <a:schemeClr val="accent2"/>
                </a:solidFill>
              </a:rPr>
              <a:t>¿Cómo puede ayudar a "adaptarse a una nueva autoridad"?</a:t>
            </a:r>
          </a:p>
        </p:txBody>
      </p:sp>
      <p:sp>
        <p:nvSpPr>
          <p:cNvPr id="11" name="Content Placeholder 2"/>
          <p:cNvSpPr txBox="1">
            <a:spLocks/>
          </p:cNvSpPr>
          <p:nvPr/>
        </p:nvSpPr>
        <p:spPr>
          <a:xfrm>
            <a:off x="191344" y="4176946"/>
            <a:ext cx="10009112" cy="162831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s-ES" dirty="0"/>
              <a:t>Brinde a los niños oportunidades para experimentar a otros adultos como la figura de autoridad. Haga que su hijo visite a un amigo y a sus padres sin que usted esté presente, tenga una niñera a cargo de vez en cuando, asista a un preescolar, cuente en la biblioteca, en la guardería o en el salón de la iglesia…</a:t>
            </a:r>
          </a:p>
        </p:txBody>
      </p:sp>
      <p:pic>
        <p:nvPicPr>
          <p:cNvPr id="8" name="Picture 7"/>
          <p:cNvPicPr>
            <a:picLocks noChangeAspect="1"/>
          </p:cNvPicPr>
          <p:nvPr/>
        </p:nvPicPr>
        <p:blipFill>
          <a:blip r:embed="rId3"/>
          <a:stretch>
            <a:fillRect/>
          </a:stretch>
        </p:blipFill>
        <p:spPr>
          <a:xfrm rot="277306">
            <a:off x="1369091" y="5405596"/>
            <a:ext cx="1443191" cy="1327936"/>
          </a:xfrm>
          <a:prstGeom prst="rect">
            <a:avLst/>
          </a:prstGeom>
        </p:spPr>
      </p:pic>
      <p:pic>
        <p:nvPicPr>
          <p:cNvPr id="12" name="Picture 11"/>
          <p:cNvPicPr>
            <a:picLocks noChangeAspect="1"/>
          </p:cNvPicPr>
          <p:nvPr/>
        </p:nvPicPr>
        <p:blipFill>
          <a:blip r:embed="rId3"/>
          <a:stretch>
            <a:fillRect/>
          </a:stretch>
        </p:blipFill>
        <p:spPr>
          <a:xfrm>
            <a:off x="5577479" y="5451359"/>
            <a:ext cx="1512253" cy="1391483"/>
          </a:xfrm>
          <a:prstGeom prst="rect">
            <a:avLst/>
          </a:prstGeom>
        </p:spPr>
      </p:pic>
    </p:spTree>
    <p:extLst>
      <p:ext uri="{BB962C8B-B14F-4D97-AF65-F5344CB8AC3E}">
        <p14:creationId xmlns:p14="http://schemas.microsoft.com/office/powerpoint/2010/main" val="1960916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404665"/>
            <a:ext cx="8496944" cy="1008111"/>
          </a:xfrm>
        </p:spPr>
        <p:txBody>
          <a:bodyPr>
            <a:normAutofit fontScale="90000"/>
          </a:bodyPr>
          <a:lstStyle/>
          <a:p>
            <a:r>
              <a:rPr lang="es-ES" dirty="0">
                <a:solidFill>
                  <a:schemeClr val="accent2"/>
                </a:solidFill>
              </a:rPr>
              <a:t>¿Cómo puede ayudar a "adaptarse al rol de estudiante"?</a:t>
            </a:r>
            <a:endParaRPr lang="en-US" dirty="0">
              <a:solidFill>
                <a:schemeClr val="accent2"/>
              </a:solidFill>
            </a:endParaRPr>
          </a:p>
        </p:txBody>
      </p:sp>
      <p:sp>
        <p:nvSpPr>
          <p:cNvPr id="6" name="Slide Number Placeholder 5"/>
          <p:cNvSpPr>
            <a:spLocks noGrp="1"/>
          </p:cNvSpPr>
          <p:nvPr>
            <p:ph type="sldNum" sz="quarter" idx="12"/>
          </p:nvPr>
        </p:nvSpPr>
        <p:spPr/>
        <p:txBody>
          <a:bodyPr/>
          <a:lstStyle/>
          <a:p>
            <a:fld id="{FA3EE389-E41A-49AC-9975-3D3899FF737D}" type="slidenum">
              <a:rPr lang="en-US" smtClean="0"/>
              <a:t>15</a:t>
            </a:fld>
            <a:endParaRPr lang="en-US"/>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848" t="3199" r="1941"/>
          <a:stretch/>
        </p:blipFill>
        <p:spPr>
          <a:xfrm flipH="1">
            <a:off x="9840416" y="4221088"/>
            <a:ext cx="2008162" cy="2823638"/>
          </a:xfrm>
          <a:prstGeom prst="rect">
            <a:avLst/>
          </a:prstGeom>
        </p:spPr>
      </p:pic>
      <p:sp>
        <p:nvSpPr>
          <p:cNvPr id="8" name="Content Placeholder 2"/>
          <p:cNvSpPr>
            <a:spLocks noGrp="1"/>
          </p:cNvSpPr>
          <p:nvPr>
            <p:ph idx="1"/>
          </p:nvPr>
        </p:nvSpPr>
        <p:spPr>
          <a:xfrm>
            <a:off x="542083" y="1412776"/>
            <a:ext cx="9277021" cy="4993711"/>
          </a:xfrm>
        </p:spPr>
        <p:txBody>
          <a:bodyPr>
            <a:normAutofit/>
          </a:bodyPr>
          <a:lstStyle/>
          <a:p>
            <a:r>
              <a:rPr lang="es-ES" dirty="0"/>
              <a:t>Haga que su hijo explore libros. Discuta las partes de un libro (anverso, reverso, portada, título, autor). Muéstrele a su hijo que leemos el texto, no las imágenes, y que leemos de izquierda a derecha.</a:t>
            </a:r>
          </a:p>
          <a:p>
            <a:r>
              <a:rPr lang="es-ES" dirty="0"/>
              <a:t>Haga que su hijo practique escribiendo las letras.</a:t>
            </a:r>
          </a:p>
          <a:p>
            <a:r>
              <a:rPr lang="es-ES" dirty="0"/>
              <a:t>(Asegúrese de que el niño sostenga el lápiz correctamente).</a:t>
            </a:r>
          </a:p>
          <a:p>
            <a:r>
              <a:rPr lang="es-ES" dirty="0"/>
              <a:t>Haga que el niño practique escribiendo su nombre y copiando palabras de libros.</a:t>
            </a:r>
          </a:p>
          <a:p>
            <a:r>
              <a:rPr lang="es-ES" dirty="0"/>
              <a:t>Si es necesario, comience con la práctica de trazos simples (/ \ X O).</a:t>
            </a:r>
          </a:p>
          <a:p>
            <a:r>
              <a:rPr lang="es-ES" dirty="0"/>
              <a:t>Juegue juegos de rimas y juegos de “Veo, veo” con sonidos de letras.</a:t>
            </a:r>
          </a:p>
          <a:p>
            <a:r>
              <a:rPr lang="es-ES" dirty="0"/>
              <a:t>Participe en actividades grupales cuando sea posible.</a:t>
            </a:r>
          </a:p>
          <a:p>
            <a:r>
              <a:rPr lang="es-ES" dirty="0"/>
              <a:t>Haga que su hijo lleve un diario y haga dibujos para representar su día. ¡Los padres pueden agregar palabras si el niño quiere dar más detalles!</a:t>
            </a:r>
          </a:p>
          <a:p>
            <a:r>
              <a:rPr lang="es-ES" dirty="0"/>
              <a:t>Estándares de desarrollo desde el nacimiento hasta el jardín de infantes</a:t>
            </a:r>
          </a:p>
          <a:p>
            <a:r>
              <a:rPr lang="es-ES" dirty="0">
                <a:solidFill>
                  <a:srgbClr val="0070C0"/>
                </a:solidFill>
              </a:rPr>
              <a:t>http://flbt5.floridaearlylearning.com/docs/OEL-SR15BtoK.pdf</a:t>
            </a:r>
            <a:endParaRPr lang="en-US" dirty="0">
              <a:solidFill>
                <a:srgbClr val="0070C0"/>
              </a:solidFill>
            </a:endParaRPr>
          </a:p>
          <a:p>
            <a:endParaRPr lang="en-US" dirty="0"/>
          </a:p>
        </p:txBody>
      </p:sp>
    </p:spTree>
    <p:extLst>
      <p:ext uri="{BB962C8B-B14F-4D97-AF65-F5344CB8AC3E}">
        <p14:creationId xmlns:p14="http://schemas.microsoft.com/office/powerpoint/2010/main" val="2258947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404665"/>
            <a:ext cx="8496944" cy="1008111"/>
          </a:xfrm>
        </p:spPr>
        <p:txBody>
          <a:bodyPr>
            <a:normAutofit/>
          </a:bodyPr>
          <a:lstStyle/>
          <a:p>
            <a:r>
              <a:rPr lang="en-US" dirty="0">
                <a:solidFill>
                  <a:schemeClr val="accent2"/>
                </a:solidFill>
              </a:rPr>
              <a:t>¡Se </a:t>
            </a:r>
            <a:r>
              <a:rPr lang="en-US" dirty="0" err="1">
                <a:solidFill>
                  <a:schemeClr val="accent2"/>
                </a:solidFill>
              </a:rPr>
              <a:t>trata</a:t>
            </a:r>
            <a:r>
              <a:rPr lang="en-US" dirty="0">
                <a:solidFill>
                  <a:schemeClr val="accent2"/>
                </a:solidFill>
              </a:rPr>
              <a:t> de EXPOSICIÓN!</a:t>
            </a:r>
          </a:p>
        </p:txBody>
      </p:sp>
      <p:sp>
        <p:nvSpPr>
          <p:cNvPr id="6" name="Slide Number Placeholder 5"/>
          <p:cNvSpPr>
            <a:spLocks noGrp="1"/>
          </p:cNvSpPr>
          <p:nvPr>
            <p:ph type="sldNum" sz="quarter" idx="12"/>
          </p:nvPr>
        </p:nvSpPr>
        <p:spPr/>
        <p:txBody>
          <a:bodyPr/>
          <a:lstStyle/>
          <a:p>
            <a:fld id="{FA3EE389-E41A-49AC-9975-3D3899FF737D}" type="slidenum">
              <a:rPr lang="en-US" smtClean="0"/>
              <a:t>16</a:t>
            </a:fld>
            <a:endParaRPr lang="en-US"/>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3848" t="3199" r="1941"/>
          <a:stretch/>
        </p:blipFill>
        <p:spPr>
          <a:xfrm flipH="1">
            <a:off x="9840416" y="4221088"/>
            <a:ext cx="2008162" cy="2823638"/>
          </a:xfrm>
          <a:prstGeom prst="rect">
            <a:avLst/>
          </a:prstGeom>
        </p:spPr>
      </p:pic>
      <p:sp>
        <p:nvSpPr>
          <p:cNvPr id="8" name="Content Placeholder 2"/>
          <p:cNvSpPr>
            <a:spLocks noGrp="1"/>
          </p:cNvSpPr>
          <p:nvPr>
            <p:ph idx="1"/>
          </p:nvPr>
        </p:nvSpPr>
        <p:spPr>
          <a:xfrm>
            <a:off x="542083" y="1772816"/>
            <a:ext cx="9277021" cy="4633671"/>
          </a:xfrm>
        </p:spPr>
        <p:txBody>
          <a:bodyPr>
            <a:normAutofit/>
          </a:bodyPr>
          <a:lstStyle/>
          <a:p>
            <a:r>
              <a:rPr lang="es-ES" sz="2400" dirty="0">
                <a:solidFill>
                  <a:schemeClr val="tx1"/>
                </a:solidFill>
              </a:rPr>
              <a:t>Exposición a libros y materiales impresos</a:t>
            </a:r>
          </a:p>
          <a:p>
            <a:r>
              <a:rPr lang="es-ES" sz="2400" dirty="0">
                <a:solidFill>
                  <a:schemeClr val="tx1"/>
                </a:solidFill>
              </a:rPr>
              <a:t>Exposición a conversaciones</a:t>
            </a:r>
          </a:p>
          <a:p>
            <a:r>
              <a:rPr lang="es-ES" sz="2400" dirty="0">
                <a:solidFill>
                  <a:schemeClr val="tx1"/>
                </a:solidFill>
              </a:rPr>
              <a:t>Exposición a materiales de escritura</a:t>
            </a:r>
          </a:p>
          <a:p>
            <a:r>
              <a:rPr lang="es-ES" sz="2400" dirty="0">
                <a:solidFill>
                  <a:schemeClr val="tx1"/>
                </a:solidFill>
              </a:rPr>
              <a:t>Exposición a otros niños y adultos</a:t>
            </a:r>
          </a:p>
          <a:p>
            <a:r>
              <a:rPr lang="es-ES" sz="2400" dirty="0">
                <a:solidFill>
                  <a:schemeClr val="tx1"/>
                </a:solidFill>
              </a:rPr>
              <a:t>Exposición a una variedad de lugareños</a:t>
            </a:r>
          </a:p>
          <a:p>
            <a:pPr lvl="1"/>
            <a:r>
              <a:rPr lang="es-ES" sz="2200" dirty="0">
                <a:solidFill>
                  <a:schemeClr val="tx1"/>
                </a:solidFill>
              </a:rPr>
              <a:t>(parques, bibliotecas, museos, viajes)</a:t>
            </a:r>
          </a:p>
          <a:p>
            <a:r>
              <a:rPr lang="es-ES" sz="2400" dirty="0">
                <a:solidFill>
                  <a:schemeClr val="tx1"/>
                </a:solidFill>
              </a:rPr>
              <a:t>Exposición a adultos cariñosos</a:t>
            </a:r>
          </a:p>
          <a:p>
            <a:endParaRPr lang="es-ES" sz="2400" dirty="0">
              <a:solidFill>
                <a:schemeClr val="tx1"/>
              </a:solidFill>
            </a:endParaRPr>
          </a:p>
          <a:p>
            <a:endParaRPr lang="en-US" dirty="0">
              <a:solidFill>
                <a:schemeClr val="tx1"/>
              </a:solidFill>
            </a:endParaRPr>
          </a:p>
          <a:p>
            <a:endParaRPr lang="en-US" dirty="0">
              <a:solidFill>
                <a:schemeClr val="tx1"/>
              </a:solidFill>
            </a:endParaRPr>
          </a:p>
        </p:txBody>
      </p:sp>
      <p:pic>
        <p:nvPicPr>
          <p:cNvPr id="7" name="Picture 6"/>
          <p:cNvPicPr>
            <a:picLocks noChangeAspect="1"/>
          </p:cNvPicPr>
          <p:nvPr/>
        </p:nvPicPr>
        <p:blipFill rotWithShape="1">
          <a:blip r:embed="rId3"/>
          <a:srcRect b="46887"/>
          <a:stretch/>
        </p:blipFill>
        <p:spPr>
          <a:xfrm rot="2592786">
            <a:off x="6780887" y="745406"/>
            <a:ext cx="1755800" cy="858092"/>
          </a:xfrm>
          <a:prstGeom prst="rect">
            <a:avLst/>
          </a:prstGeom>
        </p:spPr>
      </p:pic>
      <p:pic>
        <p:nvPicPr>
          <p:cNvPr id="10" name="Picture 9"/>
          <p:cNvPicPr>
            <a:picLocks noChangeAspect="1"/>
          </p:cNvPicPr>
          <p:nvPr/>
        </p:nvPicPr>
        <p:blipFill rotWithShape="1">
          <a:blip r:embed="rId3"/>
          <a:srcRect b="46887"/>
          <a:stretch/>
        </p:blipFill>
        <p:spPr>
          <a:xfrm rot="2510530">
            <a:off x="7915566" y="753948"/>
            <a:ext cx="1755800" cy="858092"/>
          </a:xfrm>
          <a:prstGeom prst="rect">
            <a:avLst/>
          </a:prstGeom>
        </p:spPr>
      </p:pic>
    </p:spTree>
    <p:extLst>
      <p:ext uri="{BB962C8B-B14F-4D97-AF65-F5344CB8AC3E}">
        <p14:creationId xmlns:p14="http://schemas.microsoft.com/office/powerpoint/2010/main" val="380123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404665"/>
            <a:ext cx="8496944" cy="1008111"/>
          </a:xfrm>
        </p:spPr>
        <p:txBody>
          <a:bodyPr>
            <a:normAutofit/>
          </a:bodyPr>
          <a:lstStyle/>
          <a:p>
            <a:r>
              <a:rPr lang="en-US" dirty="0">
                <a:solidFill>
                  <a:schemeClr val="accent2"/>
                </a:solidFill>
              </a:rPr>
              <a:t>Dos </a:t>
            </a:r>
            <a:r>
              <a:rPr lang="en-US" dirty="0" err="1">
                <a:solidFill>
                  <a:schemeClr val="accent2"/>
                </a:solidFill>
              </a:rPr>
              <a:t>cosas</a:t>
            </a:r>
            <a:r>
              <a:rPr lang="en-US" dirty="0">
                <a:solidFill>
                  <a:schemeClr val="accent2"/>
                </a:solidFill>
              </a:rPr>
              <a:t> </a:t>
            </a:r>
            <a:r>
              <a:rPr lang="en-US" dirty="0" err="1">
                <a:solidFill>
                  <a:schemeClr val="accent2"/>
                </a:solidFill>
              </a:rPr>
              <a:t>más</a:t>
            </a:r>
            <a:r>
              <a:rPr lang="en-US" dirty="0">
                <a:solidFill>
                  <a:schemeClr val="accent2"/>
                </a:solidFill>
              </a:rPr>
              <a:t> </a:t>
            </a:r>
            <a:r>
              <a:rPr lang="en-US" dirty="0" err="1">
                <a:solidFill>
                  <a:schemeClr val="accent2"/>
                </a:solidFill>
              </a:rPr>
              <a:t>importantes</a:t>
            </a:r>
            <a:endParaRPr lang="en-US" dirty="0">
              <a:solidFill>
                <a:schemeClr val="accent2"/>
              </a:solidFill>
            </a:endParaRPr>
          </a:p>
        </p:txBody>
      </p:sp>
      <p:sp>
        <p:nvSpPr>
          <p:cNvPr id="6" name="Slide Number Placeholder 5"/>
          <p:cNvSpPr>
            <a:spLocks noGrp="1"/>
          </p:cNvSpPr>
          <p:nvPr>
            <p:ph type="sldNum" sz="quarter" idx="12"/>
          </p:nvPr>
        </p:nvSpPr>
        <p:spPr/>
        <p:txBody>
          <a:bodyPr/>
          <a:lstStyle/>
          <a:p>
            <a:fld id="{FA3EE389-E41A-49AC-9975-3D3899FF737D}" type="slidenum">
              <a:rPr lang="en-US" smtClean="0"/>
              <a:t>17</a:t>
            </a:fld>
            <a:endParaRPr lang="en-US"/>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3848" t="3199" r="1941"/>
          <a:stretch/>
        </p:blipFill>
        <p:spPr>
          <a:xfrm flipH="1">
            <a:off x="9840416" y="4221088"/>
            <a:ext cx="2008162" cy="2823638"/>
          </a:xfrm>
          <a:prstGeom prst="rect">
            <a:avLst/>
          </a:prstGeom>
        </p:spPr>
      </p:pic>
      <p:sp>
        <p:nvSpPr>
          <p:cNvPr id="8" name="Content Placeholder 2"/>
          <p:cNvSpPr>
            <a:spLocks noGrp="1"/>
          </p:cNvSpPr>
          <p:nvPr>
            <p:ph idx="1"/>
          </p:nvPr>
        </p:nvSpPr>
        <p:spPr>
          <a:xfrm>
            <a:off x="542083" y="1772816"/>
            <a:ext cx="9277021" cy="4633671"/>
          </a:xfrm>
        </p:spPr>
        <p:txBody>
          <a:bodyPr>
            <a:normAutofit/>
          </a:bodyPr>
          <a:lstStyle/>
          <a:p>
            <a:r>
              <a:rPr lang="es-ES" sz="3600" dirty="0">
                <a:solidFill>
                  <a:schemeClr val="tx1"/>
                </a:solidFill>
              </a:rPr>
              <a:t>LEER, LEER, LEER para y con su hijo.</a:t>
            </a:r>
          </a:p>
          <a:p>
            <a:endParaRPr lang="es-ES" sz="3600" dirty="0">
              <a:solidFill>
                <a:schemeClr val="tx1"/>
              </a:solidFill>
            </a:endParaRPr>
          </a:p>
          <a:p>
            <a:r>
              <a:rPr lang="es-ES" sz="3600" dirty="0">
                <a:solidFill>
                  <a:schemeClr val="tx1"/>
                </a:solidFill>
              </a:rPr>
              <a:t>HABLAR y ESCUCHAR a su hijo. La conversación es la forma en que los niños desarrollan su vocabulario y desarrollan confianza para comunicarse con los demás.</a:t>
            </a:r>
          </a:p>
          <a:p>
            <a:endParaRPr lang="en-US" sz="2800" dirty="0">
              <a:solidFill>
                <a:schemeClr val="tx1"/>
              </a:solidFill>
            </a:endParaRPr>
          </a:p>
          <a:p>
            <a:endParaRPr lang="en-US" sz="2800" dirty="0">
              <a:solidFill>
                <a:schemeClr val="tx1"/>
              </a:solidFill>
            </a:endParaRPr>
          </a:p>
        </p:txBody>
      </p:sp>
      <p:pic>
        <p:nvPicPr>
          <p:cNvPr id="7" name="Picture 6"/>
          <p:cNvPicPr>
            <a:picLocks noChangeAspect="1"/>
          </p:cNvPicPr>
          <p:nvPr/>
        </p:nvPicPr>
        <p:blipFill>
          <a:blip r:embed="rId3"/>
          <a:stretch>
            <a:fillRect/>
          </a:stretch>
        </p:blipFill>
        <p:spPr>
          <a:xfrm>
            <a:off x="7363184" y="284150"/>
            <a:ext cx="1617871" cy="1488666"/>
          </a:xfrm>
          <a:prstGeom prst="rect">
            <a:avLst/>
          </a:prstGeom>
        </p:spPr>
      </p:pic>
    </p:spTree>
    <p:extLst>
      <p:ext uri="{BB962C8B-B14F-4D97-AF65-F5344CB8AC3E}">
        <p14:creationId xmlns:p14="http://schemas.microsoft.com/office/powerpoint/2010/main" val="4287741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467131"/>
            <a:ext cx="8136904" cy="729621"/>
          </a:xfrm>
        </p:spPr>
        <p:txBody>
          <a:bodyPr>
            <a:normAutofit/>
          </a:bodyPr>
          <a:lstStyle/>
          <a:p>
            <a:r>
              <a:rPr lang="es-ES" dirty="0">
                <a:solidFill>
                  <a:srgbClr val="92D050"/>
                </a:solidFill>
              </a:rPr>
              <a:t>El éxito de su hijo depende de ...</a:t>
            </a:r>
            <a:endParaRPr lang="en-US" sz="4400" b="1" dirty="0">
              <a:solidFill>
                <a:srgbClr val="92D050"/>
              </a:solidFill>
            </a:endParaRPr>
          </a:p>
        </p:txBody>
      </p:sp>
      <p:sp>
        <p:nvSpPr>
          <p:cNvPr id="3" name="Content Placeholder 2"/>
          <p:cNvSpPr>
            <a:spLocks noGrp="1"/>
          </p:cNvSpPr>
          <p:nvPr>
            <p:ph idx="1"/>
          </p:nvPr>
        </p:nvSpPr>
        <p:spPr>
          <a:xfrm>
            <a:off x="-140714" y="1484784"/>
            <a:ext cx="8612978" cy="4608512"/>
          </a:xfrm>
        </p:spPr>
        <p:txBody>
          <a:bodyPr>
            <a:noAutofit/>
          </a:bodyPr>
          <a:lstStyle/>
          <a:p>
            <a:pPr marL="1851660" lvl="4" indent="-571500">
              <a:lnSpc>
                <a:spcPct val="90000"/>
              </a:lnSpc>
              <a:buBlip>
                <a:blip r:embed="rId2"/>
              </a:buBlip>
              <a:defRPr/>
            </a:pPr>
            <a:r>
              <a:rPr lang="es-ES" sz="3000" dirty="0" smtClean="0">
                <a:solidFill>
                  <a:schemeClr val="accent2">
                    <a:lumMod val="75000"/>
                  </a:schemeClr>
                </a:solidFill>
              </a:rPr>
              <a:t>Comportamiento </a:t>
            </a:r>
            <a:r>
              <a:rPr lang="es-ES" sz="3000" dirty="0">
                <a:solidFill>
                  <a:schemeClr val="accent2">
                    <a:lumMod val="75000"/>
                  </a:schemeClr>
                </a:solidFill>
              </a:rPr>
              <a:t>que promueve el aprendizaje</a:t>
            </a:r>
          </a:p>
          <a:p>
            <a:pPr marL="1851660" lvl="4" indent="-571500">
              <a:lnSpc>
                <a:spcPct val="90000"/>
              </a:lnSpc>
              <a:buBlip>
                <a:blip r:embed="rId2"/>
              </a:buBlip>
              <a:defRPr/>
            </a:pPr>
            <a:r>
              <a:rPr lang="es-ES" sz="3000" dirty="0">
                <a:solidFill>
                  <a:schemeClr val="accent2">
                    <a:lumMod val="75000"/>
                  </a:schemeClr>
                </a:solidFill>
              </a:rPr>
              <a:t>Participación en la familia del aula</a:t>
            </a:r>
          </a:p>
          <a:p>
            <a:pPr marL="1851660" lvl="4" indent="-571500">
              <a:lnSpc>
                <a:spcPct val="90000"/>
              </a:lnSpc>
              <a:buBlip>
                <a:blip r:embed="rId2"/>
              </a:buBlip>
              <a:defRPr/>
            </a:pPr>
            <a:r>
              <a:rPr lang="es-ES" sz="3000" dirty="0">
                <a:solidFill>
                  <a:schemeClr val="accent2">
                    <a:lumMod val="75000"/>
                  </a:schemeClr>
                </a:solidFill>
              </a:rPr>
              <a:t>Escucha activa durante todo el día</a:t>
            </a:r>
          </a:p>
          <a:p>
            <a:pPr marL="1851660" lvl="4" indent="-571500">
              <a:lnSpc>
                <a:spcPct val="90000"/>
              </a:lnSpc>
              <a:buBlip>
                <a:blip r:embed="rId2"/>
              </a:buBlip>
              <a:defRPr/>
            </a:pPr>
            <a:r>
              <a:rPr lang="es-ES" sz="3000" dirty="0">
                <a:solidFill>
                  <a:schemeClr val="accent2">
                    <a:lumMod val="75000"/>
                  </a:schemeClr>
                </a:solidFill>
              </a:rPr>
              <a:t>Responsabilidad (hacer el trabajo)</a:t>
            </a:r>
          </a:p>
          <a:p>
            <a:pPr marL="1851660" lvl="4" indent="-571500">
              <a:lnSpc>
                <a:spcPct val="90000"/>
              </a:lnSpc>
              <a:buBlip>
                <a:blip r:embed="rId2"/>
              </a:buBlip>
              <a:defRPr/>
            </a:pPr>
            <a:r>
              <a:rPr lang="es-ES" sz="3000" dirty="0">
                <a:solidFill>
                  <a:schemeClr val="accent2">
                    <a:lumMod val="75000"/>
                  </a:schemeClr>
                </a:solidFill>
              </a:rPr>
              <a:t>Independencia</a:t>
            </a:r>
          </a:p>
          <a:p>
            <a:pPr marL="1851660" lvl="4" indent="-571500">
              <a:lnSpc>
                <a:spcPct val="90000"/>
              </a:lnSpc>
              <a:buBlip>
                <a:blip r:embed="rId2"/>
              </a:buBlip>
              <a:defRPr/>
            </a:pPr>
            <a:r>
              <a:rPr lang="es-ES" sz="3000" dirty="0">
                <a:solidFill>
                  <a:schemeClr val="accent2">
                    <a:lumMod val="75000"/>
                  </a:schemeClr>
                </a:solidFill>
              </a:rPr>
              <a:t>Esfuerzo</a:t>
            </a:r>
          </a:p>
          <a:p>
            <a:pPr marL="1851660" lvl="4" indent="-571500">
              <a:lnSpc>
                <a:spcPct val="90000"/>
              </a:lnSpc>
              <a:buBlip>
                <a:blip r:embed="rId2"/>
              </a:buBlip>
              <a:defRPr/>
            </a:pPr>
            <a:r>
              <a:rPr lang="es-ES" sz="3000" dirty="0">
                <a:solidFill>
                  <a:schemeClr val="accent2">
                    <a:lumMod val="75000"/>
                  </a:schemeClr>
                </a:solidFill>
              </a:rPr>
              <a:t>Autosuficiencia en el baño</a:t>
            </a:r>
          </a:p>
        </p:txBody>
      </p:sp>
      <p:pic>
        <p:nvPicPr>
          <p:cNvPr id="4098" name="Picture 2" descr="C:\Documents and Settings\blackli\Local Settings\Temporary Internet Files\Content.IE5\EF3XVIFI\MP90042253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44272" y="620688"/>
            <a:ext cx="3024336" cy="2034339"/>
          </a:xfrm>
          <a:prstGeom prst="rect">
            <a:avLst/>
          </a:prstGeom>
          <a:noFill/>
          <a:ln w="38100">
            <a:solidFill>
              <a:schemeClr val="accent1">
                <a:lumMod val="75000"/>
              </a:schemeClr>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848" t="3199" r="1941"/>
          <a:stretch/>
        </p:blipFill>
        <p:spPr>
          <a:xfrm flipH="1">
            <a:off x="9912424" y="4065061"/>
            <a:ext cx="2008162" cy="2823638"/>
          </a:xfrm>
          <a:prstGeom prst="rect">
            <a:avLst/>
          </a:prstGeom>
        </p:spPr>
      </p:pic>
      <p:pic>
        <p:nvPicPr>
          <p:cNvPr id="6" name="Picture 5"/>
          <p:cNvPicPr>
            <a:picLocks noChangeAspect="1"/>
          </p:cNvPicPr>
          <p:nvPr/>
        </p:nvPicPr>
        <p:blipFill>
          <a:blip r:embed="rId5"/>
          <a:stretch>
            <a:fillRect/>
          </a:stretch>
        </p:blipFill>
        <p:spPr>
          <a:xfrm rot="277306">
            <a:off x="7290711" y="4285667"/>
            <a:ext cx="1664718" cy="1531772"/>
          </a:xfrm>
          <a:prstGeom prst="rect">
            <a:avLst/>
          </a:prstGeom>
        </p:spPr>
      </p:pic>
    </p:spTree>
    <p:extLst>
      <p:ext uri="{BB962C8B-B14F-4D97-AF65-F5344CB8AC3E}">
        <p14:creationId xmlns:p14="http://schemas.microsoft.com/office/powerpoint/2010/main" val="1900230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878" y="320513"/>
            <a:ext cx="9372600" cy="804231"/>
          </a:xfrm>
        </p:spPr>
        <p:txBody>
          <a:bodyPr>
            <a:normAutofit/>
          </a:bodyPr>
          <a:lstStyle/>
          <a:p>
            <a:r>
              <a:rPr lang="es-ES" sz="4400" b="1" dirty="0">
                <a:solidFill>
                  <a:srgbClr val="92D050"/>
                </a:solidFill>
              </a:rPr>
              <a:t>¿Qué se espera de usted?</a:t>
            </a:r>
            <a:endParaRPr lang="en-US" sz="4400" b="1" dirty="0">
              <a:solidFill>
                <a:srgbClr val="92D050"/>
              </a:solidFill>
            </a:endParaRPr>
          </a:p>
        </p:txBody>
      </p:sp>
      <p:sp>
        <p:nvSpPr>
          <p:cNvPr id="3" name="Content Placeholder 2"/>
          <p:cNvSpPr>
            <a:spLocks noGrp="1"/>
          </p:cNvSpPr>
          <p:nvPr>
            <p:ph idx="1"/>
          </p:nvPr>
        </p:nvSpPr>
        <p:spPr>
          <a:xfrm>
            <a:off x="295710" y="1258594"/>
            <a:ext cx="11647388" cy="5599406"/>
          </a:xfrm>
        </p:spPr>
        <p:txBody>
          <a:bodyPr>
            <a:normAutofit fontScale="25000" lnSpcReduction="20000"/>
          </a:bodyPr>
          <a:lstStyle/>
          <a:p>
            <a:pPr lvl="1">
              <a:lnSpc>
                <a:spcPct val="120000"/>
              </a:lnSpc>
              <a:buBlip>
                <a:blip r:embed="rId2"/>
              </a:buBlip>
            </a:pPr>
            <a:r>
              <a:rPr lang="es-ES" altLang="en-US" sz="6800" dirty="0">
                <a:solidFill>
                  <a:schemeClr val="accent2">
                    <a:lumMod val="75000"/>
                  </a:schemeClr>
                </a:solidFill>
                <a:ea typeface="ＭＳ Ｐゴシック" pitchFamily="1" charset="-128"/>
              </a:rPr>
              <a:t>Fomentar el comportamiento positivo</a:t>
            </a:r>
          </a:p>
          <a:p>
            <a:pPr lvl="1">
              <a:lnSpc>
                <a:spcPct val="120000"/>
              </a:lnSpc>
              <a:buBlip>
                <a:blip r:embed="rId2"/>
              </a:buBlip>
            </a:pPr>
            <a:r>
              <a:rPr lang="es-ES" altLang="en-US" sz="6800" dirty="0">
                <a:solidFill>
                  <a:schemeClr val="accent2">
                    <a:lumMod val="75000"/>
                  </a:schemeClr>
                </a:solidFill>
                <a:ea typeface="ＭＳ Ｐゴシック" pitchFamily="1" charset="-128"/>
              </a:rPr>
              <a:t>Crea independencia: di adiós en la puerta</a:t>
            </a:r>
          </a:p>
          <a:p>
            <a:pPr lvl="1">
              <a:lnSpc>
                <a:spcPct val="120000"/>
              </a:lnSpc>
              <a:buBlip>
                <a:blip r:embed="rId2"/>
              </a:buBlip>
            </a:pPr>
            <a:r>
              <a:rPr lang="es-ES" altLang="en-US" sz="6800" dirty="0">
                <a:solidFill>
                  <a:schemeClr val="accent2">
                    <a:lumMod val="75000"/>
                  </a:schemeClr>
                </a:solidFill>
                <a:ea typeface="ＭＳ Ｐゴシック" pitchFamily="1" charset="-128"/>
              </a:rPr>
              <a:t>Revisar y firmar agendas / trabajo diario juntos</a:t>
            </a:r>
          </a:p>
          <a:p>
            <a:pPr lvl="1">
              <a:lnSpc>
                <a:spcPct val="120000"/>
              </a:lnSpc>
              <a:buBlip>
                <a:blip r:embed="rId2"/>
              </a:buBlip>
            </a:pPr>
            <a:r>
              <a:rPr lang="es-ES" altLang="en-US" sz="6800" dirty="0">
                <a:solidFill>
                  <a:schemeClr val="accent2">
                    <a:lumMod val="75000"/>
                  </a:schemeClr>
                </a:solidFill>
                <a:ea typeface="ＭＳ Ｐゴシック" pitchFamily="1" charset="-128"/>
              </a:rPr>
              <a:t>Lea con o para su hijo todas las noches</a:t>
            </a:r>
          </a:p>
          <a:p>
            <a:pPr lvl="1">
              <a:lnSpc>
                <a:spcPct val="120000"/>
              </a:lnSpc>
              <a:buBlip>
                <a:blip r:embed="rId2"/>
              </a:buBlip>
            </a:pPr>
            <a:r>
              <a:rPr lang="es-ES" altLang="en-US" sz="6800" dirty="0">
                <a:solidFill>
                  <a:schemeClr val="accent2">
                    <a:lumMod val="75000"/>
                  </a:schemeClr>
                </a:solidFill>
                <a:ea typeface="ＭＳ Ｐゴシック" pitchFamily="1" charset="-128"/>
              </a:rPr>
              <a:t>Pregunte sobre el proceso de solicitud de voluntariado en línea si está interesado en ser voluntario en la escuela</a:t>
            </a:r>
          </a:p>
          <a:p>
            <a:pPr lvl="1">
              <a:lnSpc>
                <a:spcPct val="120000"/>
              </a:lnSpc>
              <a:buBlip>
                <a:blip r:embed="rId2"/>
              </a:buBlip>
            </a:pPr>
            <a:r>
              <a:rPr lang="es-ES" altLang="en-US" sz="6800" dirty="0">
                <a:solidFill>
                  <a:schemeClr val="accent2">
                    <a:lumMod val="75000"/>
                  </a:schemeClr>
                </a:solidFill>
                <a:ea typeface="ＭＳ Ｐゴシック" pitchFamily="1" charset="-128"/>
              </a:rPr>
              <a:t>Asegúrese de que el maestro sepa cómo se irá su hijo a casa (autobús, automóvil, caminando, camioneta de un proveedor privado) y notifique a la oficina y al maestro de cualquier cambio</a:t>
            </a:r>
          </a:p>
          <a:p>
            <a:pPr lvl="1">
              <a:lnSpc>
                <a:spcPct val="120000"/>
              </a:lnSpc>
              <a:buBlip>
                <a:blip r:embed="rId2"/>
              </a:buBlip>
            </a:pPr>
            <a:r>
              <a:rPr lang="es-ES" altLang="en-US" sz="6800" dirty="0">
                <a:solidFill>
                  <a:schemeClr val="accent2">
                    <a:lumMod val="75000"/>
                  </a:schemeClr>
                </a:solidFill>
                <a:ea typeface="ＭＳ Ｐゴシック" pitchFamily="1" charset="-128"/>
              </a:rPr>
              <a:t>Asegúrese de que la oficina siempre tenga sus números de teléfono, dirección, contacto de emergencia y dirección de correo electrónico actuales.</a:t>
            </a:r>
          </a:p>
          <a:p>
            <a:pPr lvl="1">
              <a:lnSpc>
                <a:spcPct val="120000"/>
              </a:lnSpc>
              <a:buBlip>
                <a:blip r:embed="rId2"/>
              </a:buBlip>
            </a:pPr>
            <a:r>
              <a:rPr lang="es-ES" altLang="en-US" sz="6800" dirty="0">
                <a:solidFill>
                  <a:schemeClr val="accent2">
                    <a:lumMod val="75000"/>
                  </a:schemeClr>
                </a:solidFill>
                <a:ea typeface="ＭＳ Ｐゴシック" pitchFamily="1" charset="-128"/>
              </a:rPr>
              <a:t>Asegúrese de que su hijo llegue a la escuela a tiempo (7:10 - 7:40 a.m. es la llegada)</a:t>
            </a:r>
          </a:p>
          <a:p>
            <a:pPr lvl="1">
              <a:lnSpc>
                <a:spcPct val="120000"/>
              </a:lnSpc>
              <a:buBlip>
                <a:blip r:embed="rId2"/>
              </a:buBlip>
            </a:pPr>
            <a:r>
              <a:rPr lang="es-ES" altLang="en-US" sz="6800" dirty="0">
                <a:solidFill>
                  <a:schemeClr val="accent2">
                    <a:lumMod val="75000"/>
                  </a:schemeClr>
                </a:solidFill>
                <a:ea typeface="ＭＳ Ｐゴシック" pitchFamily="1" charset="-128"/>
              </a:rPr>
              <a:t>La escuela comienza a las 7:40 am</a:t>
            </a:r>
          </a:p>
          <a:p>
            <a:pPr lvl="2">
              <a:lnSpc>
                <a:spcPct val="120000"/>
              </a:lnSpc>
              <a:buBlip>
                <a:blip r:embed="rId2"/>
              </a:buBlip>
            </a:pPr>
            <a:r>
              <a:rPr lang="es-ES" altLang="en-US" sz="6600" dirty="0">
                <a:solidFill>
                  <a:schemeClr val="accent2">
                    <a:lumMod val="75000"/>
                  </a:schemeClr>
                </a:solidFill>
                <a:ea typeface="ＭＳ Ｐゴシック" pitchFamily="1" charset="-128"/>
              </a:rPr>
              <a:t>Salida temprano del lunes 12:55 pm</a:t>
            </a:r>
          </a:p>
          <a:p>
            <a:pPr lvl="2">
              <a:lnSpc>
                <a:spcPct val="120000"/>
              </a:lnSpc>
              <a:buBlip>
                <a:blip r:embed="rId2"/>
              </a:buBlip>
            </a:pPr>
            <a:r>
              <a:rPr lang="es-ES" altLang="en-US" sz="6600" dirty="0">
                <a:solidFill>
                  <a:schemeClr val="accent2">
                    <a:lumMod val="75000"/>
                  </a:schemeClr>
                </a:solidFill>
                <a:ea typeface="ＭＳ Ｐゴシック" pitchFamily="1" charset="-128"/>
              </a:rPr>
              <a:t>Salida de martes a viernes 1:55 pm</a:t>
            </a:r>
          </a:p>
          <a:p>
            <a:pPr lvl="1">
              <a:lnSpc>
                <a:spcPct val="120000"/>
              </a:lnSpc>
              <a:buBlip>
                <a:blip r:embed="rId2"/>
              </a:buBlip>
            </a:pPr>
            <a:r>
              <a:rPr lang="es-ES" altLang="en-US" sz="6800" dirty="0">
                <a:solidFill>
                  <a:srgbClr val="FF0000"/>
                </a:solidFill>
                <a:ea typeface="ＭＳ Ｐゴシック" pitchFamily="1" charset="-128"/>
              </a:rPr>
              <a:t>Notifíquenos de inmediato si tiene alguna inquietud.</a:t>
            </a:r>
          </a:p>
          <a:p>
            <a:pPr>
              <a:lnSpc>
                <a:spcPct val="120000"/>
              </a:lnSpc>
            </a:pPr>
            <a:endParaRPr lang="en-US" dirty="0"/>
          </a:p>
        </p:txBody>
      </p:sp>
      <p:pic>
        <p:nvPicPr>
          <p:cNvPr id="3074" name="Picture 2" descr="C:\Documents and Settings\blackli\Local Settings\Temporary Internet Files\Content.IE5\WDYPCSJR\MP90044237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4479" y="454363"/>
            <a:ext cx="3055620" cy="2037080"/>
          </a:xfrm>
          <a:prstGeom prst="rect">
            <a:avLst/>
          </a:prstGeom>
          <a:noFill/>
          <a:ln w="38100">
            <a:solidFill>
              <a:schemeClr val="bg2">
                <a:lumMod val="50000"/>
              </a:schemeClr>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848" t="3199" r="1941"/>
          <a:stretch/>
        </p:blipFill>
        <p:spPr>
          <a:xfrm flipH="1">
            <a:off x="10064502" y="4221088"/>
            <a:ext cx="2008162" cy="2823638"/>
          </a:xfrm>
          <a:prstGeom prst="rect">
            <a:avLst/>
          </a:prstGeom>
        </p:spPr>
      </p:pic>
    </p:spTree>
    <p:extLst>
      <p:ext uri="{BB962C8B-B14F-4D97-AF65-F5344CB8AC3E}">
        <p14:creationId xmlns:p14="http://schemas.microsoft.com/office/powerpoint/2010/main" val="1890501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629338" y="3068960"/>
            <a:ext cx="7133124" cy="1403239"/>
          </a:xfrm>
        </p:spPr>
        <p:txBody>
          <a:bodyPr>
            <a:noAutofit/>
          </a:bodyPr>
          <a:lstStyle/>
          <a:p>
            <a:pPr algn="ctr"/>
            <a:r>
              <a:rPr lang="en-US" sz="3600" dirty="0" smtClean="0">
                <a:solidFill>
                  <a:srgbClr val="92D050"/>
                </a:solidFill>
              </a:rPr>
              <a:t>Cypress Creek</a:t>
            </a:r>
          </a:p>
          <a:p>
            <a:pPr algn="ctr"/>
            <a:r>
              <a:rPr lang="en-US" sz="3600" dirty="0">
                <a:solidFill>
                  <a:srgbClr val="92D050"/>
                </a:solidFill>
              </a:rPr>
              <a:t> </a:t>
            </a:r>
            <a:r>
              <a:rPr lang="en-US" sz="3600" dirty="0" err="1">
                <a:solidFill>
                  <a:srgbClr val="92D050"/>
                </a:solidFill>
              </a:rPr>
              <a:t>Escuela</a:t>
            </a:r>
            <a:r>
              <a:rPr lang="en-US" sz="3600" dirty="0">
                <a:solidFill>
                  <a:srgbClr val="92D050"/>
                </a:solidFill>
              </a:rPr>
              <a:t> </a:t>
            </a:r>
            <a:r>
              <a:rPr lang="en-US" sz="3600" dirty="0" err="1">
                <a:solidFill>
                  <a:srgbClr val="92D050"/>
                </a:solidFill>
              </a:rPr>
              <a:t>primaria</a:t>
            </a:r>
            <a:endParaRPr lang="en-US" sz="3600" dirty="0" smtClean="0">
              <a:solidFill>
                <a:srgbClr val="92D050"/>
              </a:solidFill>
            </a:endParaRPr>
          </a:p>
        </p:txBody>
      </p:sp>
      <p:sp>
        <p:nvSpPr>
          <p:cNvPr id="4" name="TextBox 3"/>
          <p:cNvSpPr txBox="1"/>
          <p:nvPr/>
        </p:nvSpPr>
        <p:spPr>
          <a:xfrm>
            <a:off x="695400" y="5013176"/>
            <a:ext cx="9505056" cy="954107"/>
          </a:xfrm>
          <a:prstGeom prst="rect">
            <a:avLst/>
          </a:prstGeom>
          <a:noFill/>
        </p:spPr>
        <p:txBody>
          <a:bodyPr wrap="square" rtlCol="0">
            <a:spAutoFit/>
          </a:bodyPr>
          <a:lstStyle/>
          <a:p>
            <a:r>
              <a:rPr lang="en-US" sz="2800" dirty="0">
                <a:solidFill>
                  <a:schemeClr val="accent2">
                    <a:lumMod val="75000"/>
                  </a:schemeClr>
                </a:solidFill>
              </a:rPr>
              <a:t>Director: Roy Moral</a:t>
            </a:r>
          </a:p>
          <a:p>
            <a:r>
              <a:rPr lang="en-US" sz="2800" dirty="0" err="1">
                <a:solidFill>
                  <a:schemeClr val="accent2">
                    <a:lumMod val="75000"/>
                  </a:schemeClr>
                </a:solidFill>
              </a:rPr>
              <a:t>Subdirectores</a:t>
            </a:r>
            <a:r>
              <a:rPr lang="en-US" sz="2800" dirty="0">
                <a:solidFill>
                  <a:schemeClr val="accent2">
                    <a:lumMod val="75000"/>
                  </a:schemeClr>
                </a:solidFill>
              </a:rPr>
              <a:t>: Andrea Bryner y Becky Edgar</a:t>
            </a:r>
          </a:p>
        </p:txBody>
      </p:sp>
      <p:sp>
        <p:nvSpPr>
          <p:cNvPr id="6" name="Subtitle 2"/>
          <p:cNvSpPr txBox="1">
            <a:spLocks/>
          </p:cNvSpPr>
          <p:nvPr/>
        </p:nvSpPr>
        <p:spPr>
          <a:xfrm>
            <a:off x="335360" y="764704"/>
            <a:ext cx="9721080" cy="2074255"/>
          </a:xfrm>
          <a:prstGeom prst="rect">
            <a:avLst/>
          </a:prstGeom>
        </p:spPr>
        <p:txBody>
          <a:bodyPr vert="horz" lIns="91440" tIns="45720" rIns="91440" bIns="45720" rtlCol="0" anchor="t">
            <a:no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ctr"/>
            <a:r>
              <a:rPr lang="es-ES" sz="4800" dirty="0">
                <a:solidFill>
                  <a:schemeClr val="accent2">
                    <a:lumMod val="75000"/>
                  </a:schemeClr>
                </a:solidFill>
              </a:rPr>
              <a:t>Listo para el jardín de </a:t>
            </a:r>
            <a:r>
              <a:rPr lang="es-ES" sz="4800" dirty="0" smtClean="0">
                <a:solidFill>
                  <a:schemeClr val="accent2">
                    <a:lumMod val="75000"/>
                  </a:schemeClr>
                </a:solidFill>
              </a:rPr>
              <a:t>infantes</a:t>
            </a:r>
          </a:p>
          <a:p>
            <a:pPr algn="ctr"/>
            <a:r>
              <a:rPr lang="en-US" sz="5400" dirty="0" smtClean="0">
                <a:solidFill>
                  <a:schemeClr val="accent2">
                    <a:lumMod val="75000"/>
                  </a:schemeClr>
                </a:solidFill>
              </a:rPr>
              <a:t>2021-2022!</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850091" y="2175323"/>
            <a:ext cx="4211550" cy="2472267"/>
          </a:xfrm>
          <a:prstGeom prst="rect">
            <a:avLst/>
          </a:prstGeom>
        </p:spPr>
      </p:pic>
      <p:pic>
        <p:nvPicPr>
          <p:cNvPr id="8" name="Picture 7"/>
          <p:cNvPicPr>
            <a:picLocks noChangeAspect="1"/>
          </p:cNvPicPr>
          <p:nvPr/>
        </p:nvPicPr>
        <p:blipFill>
          <a:blip r:embed="rId3"/>
          <a:stretch>
            <a:fillRect/>
          </a:stretch>
        </p:blipFill>
        <p:spPr>
          <a:xfrm rot="17072747">
            <a:off x="695400" y="2022208"/>
            <a:ext cx="1617871" cy="1488666"/>
          </a:xfrm>
          <a:prstGeom prst="rect">
            <a:avLst/>
          </a:prstGeom>
        </p:spPr>
      </p:pic>
      <p:pic>
        <p:nvPicPr>
          <p:cNvPr id="9" name="Picture 8"/>
          <p:cNvPicPr>
            <a:picLocks noChangeAspect="1"/>
          </p:cNvPicPr>
          <p:nvPr/>
        </p:nvPicPr>
        <p:blipFill>
          <a:blip r:embed="rId3"/>
          <a:stretch>
            <a:fillRect/>
          </a:stretch>
        </p:blipFill>
        <p:spPr>
          <a:xfrm>
            <a:off x="7508645" y="2543392"/>
            <a:ext cx="1617871" cy="1488666"/>
          </a:xfrm>
          <a:prstGeom prst="rect">
            <a:avLst/>
          </a:prstGeom>
        </p:spPr>
      </p:pic>
    </p:spTree>
    <p:extLst>
      <p:ext uri="{BB962C8B-B14F-4D97-AF65-F5344CB8AC3E}">
        <p14:creationId xmlns:p14="http://schemas.microsoft.com/office/powerpoint/2010/main" val="3764688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356840">
            <a:off x="9536059" y="3047462"/>
            <a:ext cx="2198443" cy="2198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006589">
            <a:off x="7933829" y="2561043"/>
            <a:ext cx="2057274" cy="2057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767408" y="476672"/>
            <a:ext cx="3666579" cy="803021"/>
          </a:xfrm>
        </p:spPr>
        <p:txBody>
          <a:bodyPr>
            <a:normAutofit/>
          </a:bodyPr>
          <a:lstStyle/>
          <a:p>
            <a:r>
              <a:rPr lang="en-US" sz="4400" b="1" dirty="0" err="1">
                <a:solidFill>
                  <a:srgbClr val="92D050"/>
                </a:solidFill>
              </a:rPr>
              <a:t>Uniformes</a:t>
            </a:r>
            <a:endParaRPr lang="en-US" sz="4400" b="1" dirty="0">
              <a:solidFill>
                <a:srgbClr val="92D050"/>
              </a:solidFill>
            </a:endParaRPr>
          </a:p>
        </p:txBody>
      </p:sp>
      <p:sp>
        <p:nvSpPr>
          <p:cNvPr id="3" name="Content Placeholder 2"/>
          <p:cNvSpPr>
            <a:spLocks noGrp="1"/>
          </p:cNvSpPr>
          <p:nvPr>
            <p:ph idx="1"/>
          </p:nvPr>
        </p:nvSpPr>
        <p:spPr>
          <a:xfrm>
            <a:off x="385353" y="1868387"/>
            <a:ext cx="7396240" cy="4872981"/>
          </a:xfrm>
        </p:spPr>
        <p:txBody>
          <a:bodyPr/>
          <a:lstStyle/>
          <a:p>
            <a:pPr>
              <a:lnSpc>
                <a:spcPct val="90000"/>
              </a:lnSpc>
              <a:buBlip>
                <a:blip r:embed="rId4"/>
              </a:buBlip>
            </a:pPr>
            <a:r>
              <a:rPr lang="es-ES" altLang="en-US" sz="2800" dirty="0">
                <a:solidFill>
                  <a:schemeClr val="tx1"/>
                </a:solidFill>
                <a:ea typeface="ＭＳ Ｐゴシック" pitchFamily="1" charset="-128"/>
              </a:rPr>
              <a:t>Old </a:t>
            </a:r>
            <a:r>
              <a:rPr lang="es-ES" altLang="en-US" sz="2800" dirty="0" err="1">
                <a:solidFill>
                  <a:schemeClr val="tx1"/>
                </a:solidFill>
                <a:ea typeface="ＭＳ Ｐゴシック" pitchFamily="1" charset="-128"/>
              </a:rPr>
              <a:t>Navy</a:t>
            </a:r>
            <a:r>
              <a:rPr lang="es-ES" altLang="en-US" sz="2800" dirty="0">
                <a:solidFill>
                  <a:schemeClr val="tx1"/>
                </a:solidFill>
                <a:ea typeface="ＭＳ Ｐゴシック" pitchFamily="1" charset="-128"/>
              </a:rPr>
              <a:t>, Wal-Mart, Target, etc.</a:t>
            </a:r>
          </a:p>
          <a:p>
            <a:pPr>
              <a:lnSpc>
                <a:spcPct val="90000"/>
              </a:lnSpc>
              <a:buBlip>
                <a:blip r:embed="rId4"/>
              </a:buBlip>
            </a:pPr>
            <a:r>
              <a:rPr lang="es-ES" altLang="en-US" sz="2800" dirty="0">
                <a:solidFill>
                  <a:schemeClr val="tx1"/>
                </a:solidFill>
                <a:ea typeface="ＭＳ Ｐゴシック" pitchFamily="1" charset="-128"/>
              </a:rPr>
              <a:t>Tops: blanco, azul marino, granate, gris</a:t>
            </a:r>
          </a:p>
          <a:p>
            <a:pPr>
              <a:lnSpc>
                <a:spcPct val="90000"/>
              </a:lnSpc>
              <a:buBlip>
                <a:blip r:embed="rId4"/>
              </a:buBlip>
            </a:pPr>
            <a:r>
              <a:rPr lang="es-ES" altLang="en-US" sz="2800" dirty="0">
                <a:solidFill>
                  <a:schemeClr val="tx1"/>
                </a:solidFill>
                <a:ea typeface="ＭＳ Ｐゴシック" pitchFamily="1" charset="-128"/>
              </a:rPr>
              <a:t>Vestidos, pantalones, shorts, faldas o faldas pantalón azul marino y caqui</a:t>
            </a:r>
          </a:p>
          <a:p>
            <a:pPr>
              <a:lnSpc>
                <a:spcPct val="90000"/>
              </a:lnSpc>
              <a:buBlip>
                <a:blip r:embed="rId4"/>
              </a:buBlip>
            </a:pPr>
            <a:r>
              <a:rPr lang="es-ES" altLang="en-US" sz="2800" dirty="0">
                <a:solidFill>
                  <a:schemeClr val="tx1"/>
                </a:solidFill>
                <a:ea typeface="ＭＳ Ｐゴシック" pitchFamily="1" charset="-128"/>
              </a:rPr>
              <a:t>Calzado apropiado y cerrado para jugar al aire libre</a:t>
            </a:r>
          </a:p>
          <a:p>
            <a:pPr>
              <a:lnSpc>
                <a:spcPct val="90000"/>
              </a:lnSpc>
              <a:buBlip>
                <a:blip r:embed="rId4"/>
              </a:buBlip>
            </a:pPr>
            <a:r>
              <a:rPr lang="es-ES" altLang="en-US" sz="2800" dirty="0">
                <a:solidFill>
                  <a:schemeClr val="tx1"/>
                </a:solidFill>
                <a:ea typeface="ＭＳ Ｐゴシック" pitchFamily="1" charset="-128"/>
              </a:rPr>
              <a:t>Cinturones asegurados a la cintura para que la ropa interior no sea visible.</a:t>
            </a:r>
          </a:p>
          <a:p>
            <a:pPr>
              <a:lnSpc>
                <a:spcPct val="90000"/>
              </a:lnSpc>
              <a:buBlip>
                <a:blip r:embed="rId4"/>
              </a:buBlip>
            </a:pPr>
            <a:r>
              <a:rPr lang="es-ES" altLang="en-US" sz="2800" dirty="0">
                <a:solidFill>
                  <a:schemeClr val="tx1"/>
                </a:solidFill>
                <a:ea typeface="ＭＳ Ｐゴシック" pitchFamily="1" charset="-128"/>
              </a:rPr>
              <a:t>No se necesitan logotipos bordados para las tapas.</a:t>
            </a:r>
            <a:endParaRPr lang="en-US" dirty="0">
              <a:solidFill>
                <a:schemeClr val="accent2">
                  <a:lumMod val="75000"/>
                </a:schemeClr>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519936" y="-19041"/>
            <a:ext cx="2395479" cy="1580938"/>
          </a:xfrm>
          <a:prstGeom prst="rect">
            <a:avLst/>
          </a:prstGeom>
        </p:spPr>
      </p:pic>
      <p:pic>
        <p:nvPicPr>
          <p:cNvPr id="8" name="Picture 6" descr="Image result for kids maroon polo shi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73815">
            <a:off x="9294408" y="578736"/>
            <a:ext cx="2286743" cy="2286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078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548680"/>
            <a:ext cx="9372600" cy="869905"/>
          </a:xfrm>
        </p:spPr>
        <p:txBody>
          <a:bodyPr>
            <a:normAutofit/>
          </a:bodyPr>
          <a:lstStyle/>
          <a:p>
            <a:r>
              <a:rPr lang="en-US" sz="4400" b="1" dirty="0" smtClean="0">
                <a:solidFill>
                  <a:schemeClr val="bg1"/>
                </a:solidFill>
              </a:rPr>
              <a:t>Our Kindergarten Team</a:t>
            </a:r>
            <a:endParaRPr lang="en-US" sz="4400" b="1" dirty="0">
              <a:solidFill>
                <a:schemeClr val="bg1"/>
              </a:solidFill>
            </a:endParaRPr>
          </a:p>
        </p:txBody>
      </p:sp>
      <p:sp>
        <p:nvSpPr>
          <p:cNvPr id="3" name="Content Placeholder 2"/>
          <p:cNvSpPr>
            <a:spLocks noGrp="1"/>
          </p:cNvSpPr>
          <p:nvPr>
            <p:ph idx="1"/>
          </p:nvPr>
        </p:nvSpPr>
        <p:spPr>
          <a:xfrm>
            <a:off x="335360" y="404664"/>
            <a:ext cx="9433048" cy="5976664"/>
          </a:xfrm>
        </p:spPr>
        <p:txBody>
          <a:bodyPr>
            <a:normAutofit/>
          </a:bodyPr>
          <a:lstStyle/>
          <a:p>
            <a:r>
              <a:rPr lang="es-ES" sz="3600" b="1" dirty="0">
                <a:solidFill>
                  <a:schemeClr val="accent2"/>
                </a:solidFill>
              </a:rPr>
              <a:t>Nuestro equipo de jardín de infantes</a:t>
            </a:r>
          </a:p>
          <a:p>
            <a:pPr lvl="1"/>
            <a:r>
              <a:rPr lang="en-US" sz="3400" b="1" dirty="0" smtClean="0">
                <a:solidFill>
                  <a:schemeClr val="tx1"/>
                </a:solidFill>
              </a:rPr>
              <a:t>Mrs. Oley</a:t>
            </a:r>
          </a:p>
          <a:p>
            <a:pPr lvl="1"/>
            <a:r>
              <a:rPr lang="en-US" sz="3400" b="1" dirty="0" smtClean="0">
                <a:solidFill>
                  <a:schemeClr val="tx1"/>
                </a:solidFill>
              </a:rPr>
              <a:t>Mrs. West</a:t>
            </a:r>
          </a:p>
          <a:p>
            <a:pPr lvl="1"/>
            <a:r>
              <a:rPr lang="en-US" sz="3400" b="1" dirty="0" smtClean="0">
                <a:solidFill>
                  <a:schemeClr val="tx1"/>
                </a:solidFill>
              </a:rPr>
              <a:t>Mrs. Hollingshead</a:t>
            </a:r>
          </a:p>
          <a:p>
            <a:pPr lvl="1"/>
            <a:r>
              <a:rPr lang="en-US" sz="3400" b="1" dirty="0" smtClean="0">
                <a:solidFill>
                  <a:schemeClr val="tx1"/>
                </a:solidFill>
              </a:rPr>
              <a:t>Ms. Waddell</a:t>
            </a:r>
          </a:p>
          <a:p>
            <a:pPr lvl="1"/>
            <a:r>
              <a:rPr lang="en-US" sz="3400" b="1" dirty="0" smtClean="0">
                <a:solidFill>
                  <a:schemeClr val="tx1"/>
                </a:solidFill>
              </a:rPr>
              <a:t>Mrs. Anderson</a:t>
            </a:r>
          </a:p>
          <a:p>
            <a:pPr lvl="1"/>
            <a:r>
              <a:rPr lang="en-US" sz="3400" b="1" dirty="0" smtClean="0">
                <a:solidFill>
                  <a:schemeClr val="tx1"/>
                </a:solidFill>
              </a:rPr>
              <a:t>Mrs. Carr-Wilson</a:t>
            </a:r>
          </a:p>
          <a:p>
            <a:pPr lvl="1"/>
            <a:r>
              <a:rPr lang="en-US" sz="3400" b="1" dirty="0" smtClean="0">
                <a:solidFill>
                  <a:schemeClr val="tx1"/>
                </a:solidFill>
              </a:rPr>
              <a:t>Mrs. Calderon (paraprofessional)</a:t>
            </a:r>
          </a:p>
          <a:p>
            <a:pPr lvl="1"/>
            <a:endParaRPr lang="en-US" sz="3400" b="1" dirty="0" smtClean="0">
              <a:solidFill>
                <a:srgbClr val="FF0000"/>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848" t="3199" r="1941"/>
          <a:stretch/>
        </p:blipFill>
        <p:spPr>
          <a:xfrm flipH="1">
            <a:off x="10064502" y="4221088"/>
            <a:ext cx="2008162" cy="2823638"/>
          </a:xfrm>
          <a:prstGeom prst="rect">
            <a:avLst/>
          </a:prstGeom>
        </p:spPr>
      </p:pic>
      <p:pic>
        <p:nvPicPr>
          <p:cNvPr id="5" name="Picture 2" descr="http://1.bp.blogspot.com/_3WY9izdc_EI/S7S5vIOOsTI/AAAAAAAAAJ8/dCsLLuIvRoE/s1600/kindergart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5960" y="1772816"/>
            <a:ext cx="3320430" cy="2465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493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84" y="188640"/>
            <a:ext cx="3546458" cy="1320800"/>
          </a:xfrm>
        </p:spPr>
        <p:txBody>
          <a:bodyPr>
            <a:normAutofit/>
          </a:bodyPr>
          <a:lstStyle/>
          <a:p>
            <a:r>
              <a:rPr lang="en-US" sz="5400" b="1" dirty="0" smtClean="0"/>
              <a:t>Mrs. Oley</a:t>
            </a:r>
            <a:endParaRPr lang="en-US" sz="5400" b="1" dirty="0"/>
          </a:p>
        </p:txBody>
      </p:sp>
      <p:sp>
        <p:nvSpPr>
          <p:cNvPr id="6" name="Slide Number Placeholder 5"/>
          <p:cNvSpPr>
            <a:spLocks noGrp="1"/>
          </p:cNvSpPr>
          <p:nvPr>
            <p:ph type="sldNum" sz="quarter" idx="12"/>
          </p:nvPr>
        </p:nvSpPr>
        <p:spPr/>
        <p:txBody>
          <a:bodyPr/>
          <a:lstStyle/>
          <a:p>
            <a:fld id="{FA3EE389-E41A-49AC-9975-3D3899FF737D}" type="slidenum">
              <a:rPr lang="en-US" smtClean="0"/>
              <a:t>22</a:t>
            </a:fld>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7451"/>
          <a:stretch/>
        </p:blipFill>
        <p:spPr>
          <a:xfrm>
            <a:off x="1523999" y="1067212"/>
            <a:ext cx="9164849" cy="5674156"/>
          </a:xfrm>
          <a:prstGeom prst="rect">
            <a:avLst/>
          </a:prstGeom>
        </p:spPr>
      </p:pic>
    </p:spTree>
    <p:extLst>
      <p:ext uri="{BB962C8B-B14F-4D97-AF65-F5344CB8AC3E}">
        <p14:creationId xmlns:p14="http://schemas.microsoft.com/office/powerpoint/2010/main" val="1520857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188640"/>
            <a:ext cx="3546458" cy="803176"/>
          </a:xfrm>
        </p:spPr>
        <p:txBody>
          <a:bodyPr>
            <a:noAutofit/>
          </a:bodyPr>
          <a:lstStyle/>
          <a:p>
            <a:r>
              <a:rPr lang="en-US" sz="5400" b="1" dirty="0" smtClean="0"/>
              <a:t>Mrs. West</a:t>
            </a:r>
            <a:endParaRPr lang="en-US" sz="5400" b="1" dirty="0"/>
          </a:p>
        </p:txBody>
      </p:sp>
      <p:sp>
        <p:nvSpPr>
          <p:cNvPr id="6" name="Slide Number Placeholder 5"/>
          <p:cNvSpPr>
            <a:spLocks noGrp="1"/>
          </p:cNvSpPr>
          <p:nvPr>
            <p:ph type="sldNum" sz="quarter" idx="12"/>
          </p:nvPr>
        </p:nvSpPr>
        <p:spPr/>
        <p:txBody>
          <a:bodyPr/>
          <a:lstStyle/>
          <a:p>
            <a:fld id="{FA3EE389-E41A-49AC-9975-3D3899FF737D}" type="slidenum">
              <a:rPr lang="en-US" smtClean="0"/>
              <a:t>23</a:t>
            </a:fld>
            <a:endParaRPr lang="en-US"/>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8500"/>
          <a:stretch/>
        </p:blipFill>
        <p:spPr>
          <a:xfrm>
            <a:off x="1992560" y="1268760"/>
            <a:ext cx="9144000" cy="5589240"/>
          </a:xfrm>
          <a:prstGeom prst="rect">
            <a:avLst/>
          </a:prstGeom>
        </p:spPr>
      </p:pic>
    </p:spTree>
    <p:extLst>
      <p:ext uri="{BB962C8B-B14F-4D97-AF65-F5344CB8AC3E}">
        <p14:creationId xmlns:p14="http://schemas.microsoft.com/office/powerpoint/2010/main" val="861285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36" y="116632"/>
            <a:ext cx="6786818" cy="803176"/>
          </a:xfrm>
        </p:spPr>
        <p:txBody>
          <a:bodyPr>
            <a:noAutofit/>
          </a:bodyPr>
          <a:lstStyle/>
          <a:p>
            <a:r>
              <a:rPr lang="en-US" sz="5400" b="1" dirty="0" smtClean="0"/>
              <a:t>Mrs. Hollingshead</a:t>
            </a:r>
            <a:endParaRPr lang="en-US" sz="5400" b="1" dirty="0"/>
          </a:p>
        </p:txBody>
      </p:sp>
      <p:sp>
        <p:nvSpPr>
          <p:cNvPr id="6" name="Slide Number Placeholder 5"/>
          <p:cNvSpPr>
            <a:spLocks noGrp="1"/>
          </p:cNvSpPr>
          <p:nvPr>
            <p:ph type="sldNum" sz="quarter" idx="12"/>
          </p:nvPr>
        </p:nvSpPr>
        <p:spPr/>
        <p:txBody>
          <a:bodyPr/>
          <a:lstStyle/>
          <a:p>
            <a:fld id="{FA3EE389-E41A-49AC-9975-3D3899FF737D}" type="slidenum">
              <a:rPr lang="en-US" smtClean="0"/>
              <a:t>24</a:t>
            </a:fld>
            <a:endParaRPr lang="en-US"/>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7451"/>
          <a:stretch/>
        </p:blipFill>
        <p:spPr>
          <a:xfrm>
            <a:off x="1560512" y="1124744"/>
            <a:ext cx="9144000" cy="5661248"/>
          </a:xfrm>
          <a:prstGeom prst="rect">
            <a:avLst/>
          </a:prstGeom>
        </p:spPr>
      </p:pic>
    </p:spTree>
    <p:extLst>
      <p:ext uri="{BB962C8B-B14F-4D97-AF65-F5344CB8AC3E}">
        <p14:creationId xmlns:p14="http://schemas.microsoft.com/office/powerpoint/2010/main" val="212105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116632"/>
            <a:ext cx="4896544" cy="1276772"/>
          </a:xfrm>
        </p:spPr>
        <p:txBody>
          <a:bodyPr>
            <a:noAutofit/>
          </a:bodyPr>
          <a:lstStyle/>
          <a:p>
            <a:r>
              <a:rPr lang="en-US" sz="5400" b="1" dirty="0" smtClean="0"/>
              <a:t>Ms. Waddell</a:t>
            </a:r>
            <a:endParaRPr lang="en-US" sz="5400" b="1" dirty="0"/>
          </a:p>
        </p:txBody>
      </p:sp>
      <p:sp>
        <p:nvSpPr>
          <p:cNvPr id="6" name="Slide Number Placeholder 5"/>
          <p:cNvSpPr>
            <a:spLocks noGrp="1"/>
          </p:cNvSpPr>
          <p:nvPr>
            <p:ph type="sldNum" sz="quarter" idx="12"/>
          </p:nvPr>
        </p:nvSpPr>
        <p:spPr/>
        <p:txBody>
          <a:bodyPr/>
          <a:lstStyle/>
          <a:p>
            <a:fld id="{FA3EE389-E41A-49AC-9975-3D3899FF737D}" type="slidenum">
              <a:rPr lang="en-US" smtClean="0"/>
              <a:t>25</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1544" y="1106280"/>
            <a:ext cx="7705472" cy="5779104"/>
          </a:xfrm>
          <a:prstGeom prst="rect">
            <a:avLst/>
          </a:prstGeom>
        </p:spPr>
      </p:pic>
    </p:spTree>
    <p:extLst>
      <p:ext uri="{BB962C8B-B14F-4D97-AF65-F5344CB8AC3E}">
        <p14:creationId xmlns:p14="http://schemas.microsoft.com/office/powerpoint/2010/main" val="1642842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44624"/>
            <a:ext cx="4914610" cy="947192"/>
          </a:xfrm>
        </p:spPr>
        <p:txBody>
          <a:bodyPr>
            <a:noAutofit/>
          </a:bodyPr>
          <a:lstStyle/>
          <a:p>
            <a:r>
              <a:rPr lang="en-US" sz="5400" b="1" dirty="0" smtClean="0"/>
              <a:t>Mrs. Anderson</a:t>
            </a:r>
            <a:endParaRPr lang="en-US" sz="5400" b="1" dirty="0"/>
          </a:p>
        </p:txBody>
      </p:sp>
      <p:sp>
        <p:nvSpPr>
          <p:cNvPr id="6" name="Slide Number Placeholder 5"/>
          <p:cNvSpPr>
            <a:spLocks noGrp="1"/>
          </p:cNvSpPr>
          <p:nvPr>
            <p:ph type="sldNum" sz="quarter" idx="12"/>
          </p:nvPr>
        </p:nvSpPr>
        <p:spPr/>
        <p:txBody>
          <a:bodyPr/>
          <a:lstStyle/>
          <a:p>
            <a:fld id="{FA3EE389-E41A-49AC-9975-3D3899FF737D}" type="slidenum">
              <a:rPr lang="en-US" smtClean="0"/>
              <a:t>26</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5760" y="836712"/>
            <a:ext cx="8064896" cy="6048672"/>
          </a:xfrm>
          <a:prstGeom prst="rect">
            <a:avLst/>
          </a:prstGeom>
        </p:spPr>
      </p:pic>
    </p:spTree>
    <p:extLst>
      <p:ext uri="{BB962C8B-B14F-4D97-AF65-F5344CB8AC3E}">
        <p14:creationId xmlns:p14="http://schemas.microsoft.com/office/powerpoint/2010/main" val="3479988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188640"/>
            <a:ext cx="5688632" cy="803176"/>
          </a:xfrm>
        </p:spPr>
        <p:txBody>
          <a:bodyPr>
            <a:noAutofit/>
          </a:bodyPr>
          <a:lstStyle/>
          <a:p>
            <a:r>
              <a:rPr lang="en-US" sz="5400" b="1" dirty="0" smtClean="0"/>
              <a:t>Mrs. Carr-Wilson</a:t>
            </a:r>
            <a:endParaRPr lang="en-US" sz="5400" b="1" dirty="0"/>
          </a:p>
        </p:txBody>
      </p:sp>
      <p:sp>
        <p:nvSpPr>
          <p:cNvPr id="6" name="Slide Number Placeholder 5"/>
          <p:cNvSpPr>
            <a:spLocks noGrp="1"/>
          </p:cNvSpPr>
          <p:nvPr>
            <p:ph type="sldNum" sz="quarter" idx="12"/>
          </p:nvPr>
        </p:nvSpPr>
        <p:spPr/>
        <p:txBody>
          <a:bodyPr/>
          <a:lstStyle/>
          <a:p>
            <a:fld id="{FA3EE389-E41A-49AC-9975-3D3899FF737D}" type="slidenum">
              <a:rPr lang="en-US" smtClean="0"/>
              <a:t>27</a:t>
            </a:fld>
            <a:endParaRPr lang="en-US"/>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1100" r="5901"/>
          <a:stretch/>
        </p:blipFill>
        <p:spPr>
          <a:xfrm rot="5400000">
            <a:off x="947428" y="1073274"/>
            <a:ext cx="4320480" cy="51435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1100"/>
          <a:stretch/>
        </p:blipFill>
        <p:spPr>
          <a:xfrm rot="5400000">
            <a:off x="6569760" y="1275606"/>
            <a:ext cx="4725144" cy="5143500"/>
          </a:xfrm>
          <a:prstGeom prst="rect">
            <a:avLst/>
          </a:prstGeom>
        </p:spPr>
      </p:pic>
    </p:spTree>
    <p:extLst>
      <p:ext uri="{BB962C8B-B14F-4D97-AF65-F5344CB8AC3E}">
        <p14:creationId xmlns:p14="http://schemas.microsoft.com/office/powerpoint/2010/main" val="936914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260648"/>
            <a:ext cx="8208912" cy="1059732"/>
          </a:xfrm>
        </p:spPr>
        <p:txBody>
          <a:bodyPr>
            <a:normAutofit fontScale="90000"/>
          </a:bodyPr>
          <a:lstStyle/>
          <a:p>
            <a:r>
              <a:rPr lang="es-ES" sz="4400" dirty="0">
                <a:solidFill>
                  <a:srgbClr val="92D050"/>
                </a:solidFill>
              </a:rPr>
              <a:t>Preguntas frecuentes </a:t>
            </a:r>
            <a:r>
              <a:rPr lang="es-ES" sz="4400" dirty="0" smtClean="0">
                <a:solidFill>
                  <a:srgbClr val="92D050"/>
                </a:solidFill>
              </a:rPr>
              <a:t>sobre</a:t>
            </a:r>
            <a:br>
              <a:rPr lang="es-ES" sz="4400" dirty="0" smtClean="0">
                <a:solidFill>
                  <a:srgbClr val="92D050"/>
                </a:solidFill>
              </a:rPr>
            </a:br>
            <a:r>
              <a:rPr lang="es-ES" sz="4400" dirty="0" smtClean="0">
                <a:solidFill>
                  <a:srgbClr val="92D050"/>
                </a:solidFill>
              </a:rPr>
              <a:t>el </a:t>
            </a:r>
            <a:r>
              <a:rPr lang="es-ES" sz="4400" dirty="0">
                <a:solidFill>
                  <a:srgbClr val="92D050"/>
                </a:solidFill>
              </a:rPr>
              <a:t>jardín de infantes</a:t>
            </a:r>
          </a:p>
        </p:txBody>
      </p:sp>
      <p:sp>
        <p:nvSpPr>
          <p:cNvPr id="3" name="Content Placeholder 2"/>
          <p:cNvSpPr>
            <a:spLocks noGrp="1"/>
          </p:cNvSpPr>
          <p:nvPr>
            <p:ph idx="1"/>
          </p:nvPr>
        </p:nvSpPr>
        <p:spPr>
          <a:xfrm>
            <a:off x="695400" y="1661974"/>
            <a:ext cx="9934019" cy="4791362"/>
          </a:xfrm>
        </p:spPr>
        <p:txBody>
          <a:bodyPr>
            <a:normAutofit fontScale="92500" lnSpcReduction="20000"/>
          </a:bodyPr>
          <a:lstStyle/>
          <a:p>
            <a:pPr>
              <a:buBlip>
                <a:blip r:embed="rId3"/>
              </a:buBlip>
            </a:pPr>
            <a:r>
              <a:rPr lang="es-ES" sz="3200" dirty="0">
                <a:solidFill>
                  <a:schemeClr val="accent2">
                    <a:lumMod val="75000"/>
                  </a:schemeClr>
                </a:solidFill>
              </a:rPr>
              <a:t>¿Mi hijo estará listo? ¿Qué necesita saber?</a:t>
            </a:r>
          </a:p>
          <a:p>
            <a:pPr>
              <a:buBlip>
                <a:blip r:embed="rId3"/>
              </a:buBlip>
            </a:pPr>
            <a:r>
              <a:rPr lang="es-ES" sz="3200" dirty="0">
                <a:solidFill>
                  <a:schemeClr val="accent2">
                    <a:lumMod val="75000"/>
                  </a:schemeClr>
                </a:solidFill>
              </a:rPr>
              <a:t>¿Qué son los Estándares de Florida?</a:t>
            </a:r>
          </a:p>
          <a:p>
            <a:pPr>
              <a:buBlip>
                <a:blip r:embed="rId3"/>
              </a:buBlip>
            </a:pPr>
            <a:r>
              <a:rPr lang="es-ES" sz="3200" dirty="0">
                <a:solidFill>
                  <a:schemeClr val="accent2">
                    <a:lumMod val="75000"/>
                  </a:schemeClr>
                </a:solidFill>
              </a:rPr>
              <a:t>¿Cómo se ve eso en el jardín de infancia?</a:t>
            </a:r>
          </a:p>
          <a:p>
            <a:pPr>
              <a:buBlip>
                <a:blip r:embed="rId3"/>
              </a:buBlip>
            </a:pPr>
            <a:r>
              <a:rPr lang="es-ES" sz="3200" dirty="0">
                <a:solidFill>
                  <a:schemeClr val="accent2">
                    <a:lumMod val="75000"/>
                  </a:schemeClr>
                </a:solidFill>
              </a:rPr>
              <a:t>¿Qué estará haciendo mi hijo todo el día?</a:t>
            </a:r>
          </a:p>
          <a:p>
            <a:pPr>
              <a:buBlip>
                <a:blip r:embed="rId3"/>
              </a:buBlip>
            </a:pPr>
            <a:r>
              <a:rPr lang="es-ES" sz="3200" dirty="0">
                <a:solidFill>
                  <a:schemeClr val="accent2">
                    <a:lumMod val="75000"/>
                  </a:schemeClr>
                </a:solidFill>
              </a:rPr>
              <a:t>¿Qué puedo hacer para preparar a mi hijo?</a:t>
            </a:r>
          </a:p>
          <a:p>
            <a:pPr>
              <a:buBlip>
                <a:blip r:embed="rId3"/>
              </a:buBlip>
            </a:pPr>
            <a:r>
              <a:rPr lang="es-ES" sz="3200" dirty="0">
                <a:solidFill>
                  <a:schemeClr val="accent2">
                    <a:lumMod val="75000"/>
                  </a:schemeClr>
                </a:solidFill>
              </a:rPr>
              <a:t>Documento de Estándares de la Oficina de Desarrollo del Aprendizaje Temprano de Florida - Desde el nacimiento hasta el jardín de infantes: </a:t>
            </a:r>
            <a:r>
              <a:rPr lang="es-ES" sz="3200" dirty="0">
                <a:solidFill>
                  <a:srgbClr val="1E2631"/>
                </a:solidFill>
              </a:rPr>
              <a:t>http://flbt5.floridaearlylearning.com/docs/OEL-SR15BtoK.pdf</a:t>
            </a:r>
          </a:p>
          <a:p>
            <a:pPr>
              <a:buBlip>
                <a:blip r:embed="rId3"/>
              </a:buBlip>
            </a:pPr>
            <a:endParaRPr lang="es-ES" sz="3200" dirty="0">
              <a:solidFill>
                <a:schemeClr val="accent2">
                  <a:lumMod val="75000"/>
                </a:schemeClr>
              </a:solidFill>
            </a:endParaRPr>
          </a:p>
          <a:p>
            <a:pPr>
              <a:buBlip>
                <a:blip r:embed="rId3"/>
              </a:buBlip>
            </a:pPr>
            <a:endParaRPr lang="en-US" sz="3200" dirty="0">
              <a:solidFill>
                <a:schemeClr val="accent2">
                  <a:lumMod val="75000"/>
                </a:schemeClr>
              </a:solidFill>
            </a:endParaRPr>
          </a:p>
        </p:txBody>
      </p:sp>
      <p:pic>
        <p:nvPicPr>
          <p:cNvPr id="44034" name="Picture 2" descr="C:\Documents and Settings\blackli\Local Settings\Temporary Internet Files\Content.IE5\E01LI11L\MC90043485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705374">
            <a:off x="325847" y="6551"/>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44035" name="Picture 3" descr="C:\Documents and Settings\blackli\Local Settings\Temporary Internet Files\Content.IE5\WDYPCSJR\MC900441498[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97371" y="5022721"/>
            <a:ext cx="1469449" cy="1469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439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277" y="404664"/>
            <a:ext cx="9372600" cy="793034"/>
          </a:xfrm>
        </p:spPr>
        <p:txBody>
          <a:bodyPr>
            <a:normAutofit/>
          </a:bodyPr>
          <a:lstStyle/>
          <a:p>
            <a:r>
              <a:rPr lang="es-ES" sz="4400" b="1" dirty="0">
                <a:solidFill>
                  <a:srgbClr val="92D050"/>
                </a:solidFill>
              </a:rPr>
              <a:t>Evaluaciones de inicio de año</a:t>
            </a:r>
          </a:p>
        </p:txBody>
      </p:sp>
      <p:sp>
        <p:nvSpPr>
          <p:cNvPr id="3" name="Content Placeholder 2"/>
          <p:cNvSpPr>
            <a:spLocks noGrp="1"/>
          </p:cNvSpPr>
          <p:nvPr>
            <p:ph idx="1"/>
          </p:nvPr>
        </p:nvSpPr>
        <p:spPr>
          <a:xfrm>
            <a:off x="623392" y="1484784"/>
            <a:ext cx="9163974" cy="5112568"/>
          </a:xfrm>
        </p:spPr>
        <p:txBody>
          <a:bodyPr>
            <a:noAutofit/>
          </a:bodyPr>
          <a:lstStyle/>
          <a:p>
            <a:pPr>
              <a:lnSpc>
                <a:spcPct val="100000"/>
              </a:lnSpc>
              <a:buBlip>
                <a:blip r:embed="rId2"/>
              </a:buBlip>
            </a:pPr>
            <a:r>
              <a:rPr lang="es-ES" sz="3200" b="1" dirty="0" err="1">
                <a:solidFill>
                  <a:schemeClr val="accent2">
                    <a:lumMod val="75000"/>
                  </a:schemeClr>
                </a:solidFill>
              </a:rPr>
              <a:t>Star</a:t>
            </a:r>
            <a:r>
              <a:rPr lang="es-ES" sz="3200" b="1" dirty="0">
                <a:solidFill>
                  <a:schemeClr val="accent2">
                    <a:lumMod val="75000"/>
                  </a:schemeClr>
                </a:solidFill>
              </a:rPr>
              <a:t>: </a:t>
            </a:r>
            <a:r>
              <a:rPr lang="es-ES" sz="3200" b="1" dirty="0" err="1">
                <a:solidFill>
                  <a:schemeClr val="accent2">
                    <a:lumMod val="75000"/>
                  </a:schemeClr>
                </a:solidFill>
              </a:rPr>
              <a:t>Star</a:t>
            </a:r>
            <a:r>
              <a:rPr lang="es-ES" sz="3200" b="1" dirty="0">
                <a:solidFill>
                  <a:schemeClr val="accent2">
                    <a:lumMod val="75000"/>
                  </a:schemeClr>
                </a:solidFill>
              </a:rPr>
              <a:t> </a:t>
            </a:r>
            <a:r>
              <a:rPr lang="es-ES" sz="3200" b="1" dirty="0" err="1">
                <a:solidFill>
                  <a:schemeClr val="accent2">
                    <a:lumMod val="75000"/>
                  </a:schemeClr>
                </a:solidFill>
              </a:rPr>
              <a:t>Early</a:t>
            </a:r>
            <a:r>
              <a:rPr lang="es-ES" sz="3200" b="1" dirty="0">
                <a:solidFill>
                  <a:schemeClr val="accent2">
                    <a:lumMod val="75000"/>
                  </a:schemeClr>
                </a:solidFill>
              </a:rPr>
              <a:t> </a:t>
            </a:r>
            <a:r>
              <a:rPr lang="es-ES" sz="3200" b="1" dirty="0" err="1">
                <a:solidFill>
                  <a:schemeClr val="accent2">
                    <a:lumMod val="75000"/>
                  </a:schemeClr>
                </a:solidFill>
              </a:rPr>
              <a:t>Literacy</a:t>
            </a:r>
            <a:r>
              <a:rPr lang="es-ES" sz="3200" b="1" dirty="0">
                <a:solidFill>
                  <a:schemeClr val="accent2">
                    <a:lumMod val="75000"/>
                  </a:schemeClr>
                </a:solidFill>
              </a:rPr>
              <a:t> es una evaluación estatal que se les da a todos los niños que ingresan al jardín de infantes de una escuela pública en el estado de Florida. Se dará durante los primeros 30 días de clases.</a:t>
            </a:r>
          </a:p>
          <a:p>
            <a:pPr>
              <a:lnSpc>
                <a:spcPct val="100000"/>
              </a:lnSpc>
              <a:buBlip>
                <a:blip r:embed="rId2"/>
              </a:buBlip>
            </a:pPr>
            <a:r>
              <a:rPr lang="es-ES" sz="3200" b="1" dirty="0">
                <a:solidFill>
                  <a:schemeClr val="accent2">
                    <a:lumMod val="75000"/>
                  </a:schemeClr>
                </a:solidFill>
              </a:rPr>
              <a:t>i-</a:t>
            </a:r>
            <a:r>
              <a:rPr lang="es-ES" sz="3200" b="1" dirty="0" err="1">
                <a:solidFill>
                  <a:schemeClr val="accent2">
                    <a:lumMod val="75000"/>
                  </a:schemeClr>
                </a:solidFill>
              </a:rPr>
              <a:t>Ready</a:t>
            </a:r>
            <a:r>
              <a:rPr lang="es-ES" sz="3200" b="1" dirty="0">
                <a:solidFill>
                  <a:schemeClr val="accent2">
                    <a:lumMod val="75000"/>
                  </a:schemeClr>
                </a:solidFill>
              </a:rPr>
              <a:t>: i-</a:t>
            </a:r>
            <a:r>
              <a:rPr lang="es-ES" sz="3200" b="1" dirty="0" err="1">
                <a:solidFill>
                  <a:schemeClr val="accent2">
                    <a:lumMod val="75000"/>
                  </a:schemeClr>
                </a:solidFill>
              </a:rPr>
              <a:t>Ready</a:t>
            </a:r>
            <a:r>
              <a:rPr lang="es-ES" sz="3200" b="1" dirty="0">
                <a:solidFill>
                  <a:schemeClr val="accent2">
                    <a:lumMod val="75000"/>
                  </a:schemeClr>
                </a:solidFill>
              </a:rPr>
              <a:t> es un programa informático en línea que los estudiantes utilizarán durante todo el año. Los estudiantes participarán en lecciones y en medidas de diagnóstico.</a:t>
            </a:r>
          </a:p>
          <a:p>
            <a:pPr>
              <a:lnSpc>
                <a:spcPct val="100000"/>
              </a:lnSpc>
              <a:buBlip>
                <a:blip r:embed="rId2"/>
              </a:buBlip>
            </a:pPr>
            <a:endParaRPr lang="es-ES" sz="3200" b="1" dirty="0">
              <a:solidFill>
                <a:schemeClr val="accent2">
                  <a:lumMod val="75000"/>
                </a:schemeClr>
              </a:solidFill>
            </a:endParaRPr>
          </a:p>
          <a:p>
            <a:pPr>
              <a:lnSpc>
                <a:spcPct val="100000"/>
              </a:lnSpc>
              <a:buBlip>
                <a:blip r:embed="rId2"/>
              </a:buBlip>
            </a:pPr>
            <a:endParaRPr lang="es-ES" sz="3200" b="1" dirty="0">
              <a:solidFill>
                <a:schemeClr val="accent2">
                  <a:lumMod val="75000"/>
                </a:schemeClr>
              </a:solidFill>
            </a:endParaRPr>
          </a:p>
          <a:p>
            <a:pPr marL="0" indent="0">
              <a:buNone/>
            </a:pPr>
            <a:endParaRPr lang="en-US" dirty="0">
              <a:solidFill>
                <a:schemeClr val="accent2">
                  <a:lumMod val="75000"/>
                </a:schemeClr>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848" t="3199" r="1941"/>
          <a:stretch/>
        </p:blipFill>
        <p:spPr>
          <a:xfrm flipH="1">
            <a:off x="10064502" y="4221088"/>
            <a:ext cx="2008162" cy="2823638"/>
          </a:xfrm>
          <a:prstGeom prst="rect">
            <a:avLst/>
          </a:prstGeom>
        </p:spPr>
      </p:pic>
    </p:spTree>
    <p:extLst>
      <p:ext uri="{BB962C8B-B14F-4D97-AF65-F5344CB8AC3E}">
        <p14:creationId xmlns:p14="http://schemas.microsoft.com/office/powerpoint/2010/main" val="55451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2190750"/>
          </a:xfrm>
        </p:spPr>
        <p:txBody>
          <a:bodyPr>
            <a:noAutofit/>
          </a:bodyPr>
          <a:lstStyle/>
          <a:p>
            <a:r>
              <a:rPr lang="es-ES" sz="3200" b="1" dirty="0"/>
              <a:t>Bienvenidos padres</a:t>
            </a:r>
            <a:br>
              <a:rPr lang="es-ES" sz="3200" b="1" dirty="0"/>
            </a:br>
            <a:r>
              <a:rPr lang="es-ES" sz="3200" b="1" dirty="0"/>
              <a:t/>
            </a:r>
            <a:br>
              <a:rPr lang="es-ES" sz="3200" b="1" dirty="0"/>
            </a:br>
            <a:r>
              <a:rPr lang="es-ES" sz="3200" b="1" dirty="0"/>
              <a:t>¡Estamos muy contentos de darle la bienvenida a su hijo al jardín de infantes!</a:t>
            </a:r>
            <a:endParaRPr lang="en-US" sz="2400" dirty="0"/>
          </a:p>
        </p:txBody>
      </p:sp>
      <p:sp>
        <p:nvSpPr>
          <p:cNvPr id="3" name="Content Placeholder 2"/>
          <p:cNvSpPr>
            <a:spLocks noGrp="1"/>
          </p:cNvSpPr>
          <p:nvPr>
            <p:ph idx="1"/>
          </p:nvPr>
        </p:nvSpPr>
        <p:spPr>
          <a:xfrm>
            <a:off x="677334" y="2800350"/>
            <a:ext cx="8596668" cy="3220938"/>
          </a:xfrm>
        </p:spPr>
        <p:txBody>
          <a:bodyPr>
            <a:normAutofit lnSpcReduction="10000"/>
          </a:bodyPr>
          <a:lstStyle/>
          <a:p>
            <a:pPr marL="0" indent="0">
              <a:buNone/>
            </a:pPr>
            <a:r>
              <a:rPr lang="es-ES" sz="2000" b="1" dirty="0"/>
              <a:t>Qué esperar en una reunión virtual y un recorrido</a:t>
            </a:r>
            <a:r>
              <a:rPr lang="es-ES" sz="2000" b="1" dirty="0" smtClean="0"/>
              <a:t>.</a:t>
            </a:r>
          </a:p>
          <a:p>
            <a:r>
              <a:rPr lang="es-ES" sz="2400" b="1" dirty="0"/>
              <a:t>Misión / Visión de la escuela</a:t>
            </a:r>
          </a:p>
          <a:p>
            <a:r>
              <a:rPr lang="es-ES" sz="2400" b="1" dirty="0"/>
              <a:t>Información de inscripción y documentos necesarios</a:t>
            </a:r>
          </a:p>
          <a:p>
            <a:r>
              <a:rPr lang="es-ES" sz="2400" b="1" dirty="0"/>
              <a:t>¿Qué hace que nuestro programa de jardín de infantes sea especial</a:t>
            </a:r>
            <a:r>
              <a:rPr lang="es-ES" sz="2400" b="1" dirty="0" smtClean="0"/>
              <a:t>?</a:t>
            </a:r>
          </a:p>
          <a:p>
            <a:r>
              <a:rPr lang="es-ES" sz="2400" b="1" dirty="0"/>
              <a:t>El papel de los padres en el éxito del jardín de </a:t>
            </a:r>
            <a:r>
              <a:rPr lang="es-ES" sz="2400" b="1" dirty="0" smtClean="0"/>
              <a:t>infancia</a:t>
            </a:r>
          </a:p>
          <a:p>
            <a:r>
              <a:rPr lang="en-US" sz="2400" b="1" dirty="0"/>
              <a:t>Un </a:t>
            </a:r>
            <a:r>
              <a:rPr lang="en-US" sz="2400" b="1" dirty="0" err="1"/>
              <a:t>día</a:t>
            </a:r>
            <a:r>
              <a:rPr lang="en-US" sz="2400" b="1" dirty="0"/>
              <a:t> </a:t>
            </a:r>
            <a:r>
              <a:rPr lang="en-US" sz="2400" b="1" dirty="0" err="1"/>
              <a:t>típico</a:t>
            </a:r>
            <a:endParaRPr lang="en-US" sz="2400" b="1" dirty="0"/>
          </a:p>
          <a:p>
            <a:pPr lvl="1"/>
            <a:endParaRPr lang="en-US" dirty="0"/>
          </a:p>
        </p:txBody>
      </p:sp>
      <p:pic>
        <p:nvPicPr>
          <p:cNvPr id="5" name="Picture 4"/>
          <p:cNvPicPr>
            <a:picLocks noChangeAspect="1"/>
          </p:cNvPicPr>
          <p:nvPr/>
        </p:nvPicPr>
        <p:blipFill>
          <a:blip r:embed="rId2"/>
          <a:stretch>
            <a:fillRect/>
          </a:stretch>
        </p:blipFill>
        <p:spPr>
          <a:xfrm>
            <a:off x="5735960" y="5278538"/>
            <a:ext cx="1617871" cy="148866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7806" y="1"/>
            <a:ext cx="3228975" cy="170497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6360" y="5373216"/>
            <a:ext cx="2736581" cy="1382112"/>
          </a:xfrm>
          <a:prstGeom prst="rect">
            <a:avLst/>
          </a:prstGeom>
        </p:spPr>
      </p:pic>
    </p:spTree>
    <p:extLst>
      <p:ext uri="{BB962C8B-B14F-4D97-AF65-F5344CB8AC3E}">
        <p14:creationId xmlns:p14="http://schemas.microsoft.com/office/powerpoint/2010/main" val="33853550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DSC005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7908" y="386587"/>
            <a:ext cx="3816424" cy="2857500"/>
          </a:xfrm>
          <a:prstGeom prst="rect">
            <a:avLst/>
          </a:prstGeom>
          <a:noFill/>
          <a:effectLst>
            <a:glow rad="63500">
              <a:srgbClr val="BCE9F2">
                <a:alpha val="40000"/>
              </a:srgbClr>
            </a:glow>
            <a:softEdge rad="635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63352" y="620688"/>
            <a:ext cx="5917964" cy="6701835"/>
          </a:xfrm>
          <a:prstGeom prst="rect">
            <a:avLst/>
          </a:prstGeom>
          <a:noFill/>
        </p:spPr>
        <p:txBody>
          <a:bodyPr wrap="square" rtlCol="0">
            <a:spAutoFit/>
          </a:bodyPr>
          <a:lstStyle/>
          <a:p>
            <a:r>
              <a:rPr lang="en-US" sz="5000" b="1" dirty="0" smtClean="0">
                <a:solidFill>
                  <a:srgbClr val="92D050"/>
                </a:solidFill>
              </a:rPr>
              <a:t>Leer</a:t>
            </a:r>
          </a:p>
          <a:p>
            <a:endParaRPr lang="en-US" sz="1050" b="1" dirty="0" smtClean="0"/>
          </a:p>
          <a:p>
            <a:pPr marL="457200" indent="-457200">
              <a:buBlip>
                <a:blip r:embed="rId3"/>
              </a:buBlip>
            </a:pPr>
            <a:r>
              <a:rPr lang="es-ES" sz="3500" dirty="0">
                <a:solidFill>
                  <a:schemeClr val="accent2">
                    <a:lumMod val="75000"/>
                  </a:schemeClr>
                </a:solidFill>
              </a:rPr>
              <a:t>Leer en voz alta</a:t>
            </a:r>
          </a:p>
          <a:p>
            <a:pPr marL="457200" indent="-457200">
              <a:buBlip>
                <a:blip r:embed="rId3"/>
              </a:buBlip>
            </a:pPr>
            <a:r>
              <a:rPr lang="es-ES" sz="3500" dirty="0">
                <a:solidFill>
                  <a:schemeClr val="accent2">
                    <a:lumMod val="75000"/>
                  </a:schemeClr>
                </a:solidFill>
              </a:rPr>
              <a:t>Grandes libros compartidos</a:t>
            </a:r>
          </a:p>
          <a:p>
            <a:pPr marL="457200" indent="-457200">
              <a:buBlip>
                <a:blip r:embed="rId3"/>
              </a:buBlip>
            </a:pPr>
            <a:r>
              <a:rPr lang="es-ES" sz="3500" dirty="0">
                <a:solidFill>
                  <a:schemeClr val="accent2">
                    <a:lumMod val="75000"/>
                  </a:schemeClr>
                </a:solidFill>
              </a:rPr>
              <a:t>Lectura en voz alta interactiva</a:t>
            </a:r>
          </a:p>
          <a:p>
            <a:pPr marL="457200" indent="-457200">
              <a:buBlip>
                <a:blip r:embed="rId3"/>
              </a:buBlip>
            </a:pPr>
            <a:r>
              <a:rPr lang="es-ES" sz="3500" dirty="0">
                <a:solidFill>
                  <a:schemeClr val="accent2">
                    <a:lumMod val="75000"/>
                  </a:schemeClr>
                </a:solidFill>
              </a:rPr>
              <a:t>Grupos pequeños</a:t>
            </a:r>
          </a:p>
          <a:p>
            <a:pPr marL="457200" indent="-457200">
              <a:buBlip>
                <a:blip r:embed="rId3"/>
              </a:buBlip>
            </a:pPr>
            <a:r>
              <a:rPr lang="es-ES" sz="3500" dirty="0">
                <a:solidFill>
                  <a:schemeClr val="accent2">
                    <a:lumMod val="75000"/>
                  </a:schemeClr>
                </a:solidFill>
              </a:rPr>
              <a:t>Palabras visuales</a:t>
            </a:r>
          </a:p>
          <a:p>
            <a:pPr marL="457200" indent="-457200">
              <a:buBlip>
                <a:blip r:embed="rId3"/>
              </a:buBlip>
            </a:pPr>
            <a:r>
              <a:rPr lang="es-ES" sz="3500" dirty="0">
                <a:solidFill>
                  <a:schemeClr val="accent2">
                    <a:lumMod val="75000"/>
                  </a:schemeClr>
                </a:solidFill>
              </a:rPr>
              <a:t>Práctica independiente</a:t>
            </a:r>
          </a:p>
          <a:p>
            <a:pPr marL="457200" indent="-457200">
              <a:buBlip>
                <a:blip r:embed="rId3"/>
              </a:buBlip>
            </a:pPr>
            <a:endParaRPr lang="es-ES" sz="3500" dirty="0">
              <a:solidFill>
                <a:schemeClr val="accent2">
                  <a:lumMod val="75000"/>
                </a:schemeClr>
              </a:solidFill>
            </a:endParaRPr>
          </a:p>
          <a:p>
            <a:endParaRPr lang="en-US" dirty="0" smtClean="0"/>
          </a:p>
          <a:p>
            <a:pPr lvl="1">
              <a:buFont typeface="Arial" pitchFamily="34" charset="0"/>
              <a:buChar char="•"/>
            </a:pPr>
            <a:endParaRPr lang="en-US" dirty="0" smtClean="0"/>
          </a:p>
          <a:p>
            <a:pPr lvl="1">
              <a:buFont typeface="Arial" pitchFamily="34" charset="0"/>
              <a:buChar char="•"/>
            </a:pPr>
            <a:endParaRPr lang="en-US" dirty="0" smtClean="0"/>
          </a:p>
        </p:txBody>
      </p:sp>
      <p:pic>
        <p:nvPicPr>
          <p:cNvPr id="9" name="Picture 8"/>
          <p:cNvPicPr>
            <a:picLocks noChangeAspect="1"/>
          </p:cNvPicPr>
          <p:nvPr/>
        </p:nvPicPr>
        <p:blipFill>
          <a:blip r:embed="rId4"/>
          <a:stretch>
            <a:fillRect/>
          </a:stretch>
        </p:blipFill>
        <p:spPr>
          <a:xfrm>
            <a:off x="6062288" y="3573016"/>
            <a:ext cx="3706120" cy="2542571"/>
          </a:xfrm>
          <a:prstGeom prst="rect">
            <a:avLst/>
          </a:prstGeom>
          <a:effectLst>
            <a:glow rad="63500">
              <a:srgbClr val="BCE9F2">
                <a:alpha val="40000"/>
              </a:srgbClr>
            </a:glow>
            <a:softEdge rad="63500"/>
          </a:effectLst>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3848" t="3199" r="1941"/>
          <a:stretch/>
        </p:blipFill>
        <p:spPr>
          <a:xfrm flipH="1">
            <a:off x="10064502" y="4221088"/>
            <a:ext cx="2008162" cy="2823638"/>
          </a:xfrm>
          <a:prstGeom prst="rect">
            <a:avLst/>
          </a:prstGeom>
        </p:spPr>
      </p:pic>
    </p:spTree>
    <p:extLst>
      <p:ext uri="{BB962C8B-B14F-4D97-AF65-F5344CB8AC3E}">
        <p14:creationId xmlns:p14="http://schemas.microsoft.com/office/powerpoint/2010/main" val="4050049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99456" y="44624"/>
            <a:ext cx="8150212" cy="1138773"/>
          </a:xfrm>
          <a:prstGeom prst="rect">
            <a:avLst/>
          </a:prstGeom>
          <a:noFill/>
        </p:spPr>
        <p:txBody>
          <a:bodyPr wrap="square" rtlCol="0">
            <a:spAutoFit/>
          </a:bodyPr>
          <a:lstStyle/>
          <a:p>
            <a:r>
              <a:rPr lang="en-US" sz="5000" b="1" dirty="0">
                <a:solidFill>
                  <a:srgbClr val="92D050"/>
                </a:solidFill>
              </a:rPr>
              <a:t>Leer </a:t>
            </a:r>
            <a:r>
              <a:rPr lang="en-US" sz="5000" b="1" dirty="0" err="1">
                <a:solidFill>
                  <a:srgbClr val="92D050"/>
                </a:solidFill>
              </a:rPr>
              <a:t>gráficos</a:t>
            </a:r>
            <a:r>
              <a:rPr lang="en-US" sz="5000" b="1" dirty="0">
                <a:solidFill>
                  <a:srgbClr val="92D050"/>
                </a:solidFill>
              </a:rPr>
              <a:t> de </a:t>
            </a:r>
            <a:r>
              <a:rPr lang="en-US" sz="5000" b="1" dirty="0" err="1">
                <a:solidFill>
                  <a:srgbClr val="92D050"/>
                </a:solidFill>
              </a:rPr>
              <a:t>anclaje</a:t>
            </a:r>
            <a:endParaRPr lang="en-US" sz="5000" b="1" dirty="0">
              <a:solidFill>
                <a:srgbClr val="92D050"/>
              </a:solidFill>
            </a:endParaRPr>
          </a:p>
          <a:p>
            <a:pPr lvl="1">
              <a:buFont typeface="Arial" pitchFamily="34" charset="0"/>
              <a:buChar char="•"/>
            </a:pPr>
            <a:endParaRPr lang="en-US" dirty="0" smtClean="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352" y="836712"/>
            <a:ext cx="11809312" cy="5949280"/>
          </a:xfrm>
          <a:prstGeom prst="rect">
            <a:avLst/>
          </a:prstGeom>
        </p:spPr>
      </p:pic>
    </p:spTree>
    <p:extLst>
      <p:ext uri="{BB962C8B-B14F-4D97-AF65-F5344CB8AC3E}">
        <p14:creationId xmlns:p14="http://schemas.microsoft.com/office/powerpoint/2010/main" val="1200385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03912" y="115179"/>
            <a:ext cx="4902506" cy="2923877"/>
          </a:xfrm>
          <a:prstGeom prst="rect">
            <a:avLst/>
          </a:prstGeom>
          <a:noFill/>
          <a:ln>
            <a:noFill/>
          </a:ln>
        </p:spPr>
        <p:txBody>
          <a:bodyPr wrap="square" rtlCol="0">
            <a:spAutoFit/>
          </a:bodyPr>
          <a:lstStyle/>
          <a:p>
            <a:r>
              <a:rPr lang="en-US" sz="4400" b="1" dirty="0" err="1">
                <a:solidFill>
                  <a:srgbClr val="92D050"/>
                </a:solidFill>
              </a:rPr>
              <a:t>Escribiendo</a:t>
            </a:r>
            <a:endParaRPr lang="en-US" sz="4400" b="1" dirty="0" smtClean="0">
              <a:solidFill>
                <a:srgbClr val="92D050"/>
              </a:solidFill>
            </a:endParaRPr>
          </a:p>
          <a:p>
            <a:pPr marL="571500" indent="-571500">
              <a:buBlip>
                <a:blip r:embed="rId2"/>
              </a:buBlip>
            </a:pPr>
            <a:r>
              <a:rPr lang="en-US" sz="3500" dirty="0" err="1">
                <a:solidFill>
                  <a:schemeClr val="accent2">
                    <a:lumMod val="75000"/>
                  </a:schemeClr>
                </a:solidFill>
              </a:rPr>
              <a:t>Modelado</a:t>
            </a:r>
            <a:endParaRPr lang="en-US" sz="3500" dirty="0">
              <a:solidFill>
                <a:schemeClr val="accent2">
                  <a:lumMod val="75000"/>
                </a:schemeClr>
              </a:solidFill>
            </a:endParaRPr>
          </a:p>
          <a:p>
            <a:pPr marL="571500" indent="-571500">
              <a:buBlip>
                <a:blip r:embed="rId2"/>
              </a:buBlip>
            </a:pPr>
            <a:r>
              <a:rPr lang="en-US" sz="3500" dirty="0" err="1" smtClean="0">
                <a:solidFill>
                  <a:schemeClr val="accent2">
                    <a:lumMod val="75000"/>
                  </a:schemeClr>
                </a:solidFill>
              </a:rPr>
              <a:t>Compartido</a:t>
            </a:r>
            <a:endParaRPr lang="en-US" sz="3500" dirty="0">
              <a:solidFill>
                <a:schemeClr val="accent2">
                  <a:lumMod val="75000"/>
                </a:schemeClr>
              </a:solidFill>
            </a:endParaRPr>
          </a:p>
          <a:p>
            <a:pPr marL="571500" indent="-571500">
              <a:buBlip>
                <a:blip r:embed="rId2"/>
              </a:buBlip>
            </a:pPr>
            <a:r>
              <a:rPr lang="en-US" sz="3500" dirty="0" err="1" smtClean="0">
                <a:solidFill>
                  <a:schemeClr val="accent2">
                    <a:lumMod val="75000"/>
                  </a:schemeClr>
                </a:solidFill>
              </a:rPr>
              <a:t>Guiado</a:t>
            </a:r>
            <a:endParaRPr lang="en-US" sz="3500" dirty="0">
              <a:solidFill>
                <a:schemeClr val="accent2">
                  <a:lumMod val="75000"/>
                </a:schemeClr>
              </a:solidFill>
            </a:endParaRPr>
          </a:p>
          <a:p>
            <a:pPr marL="571500" indent="-571500">
              <a:buBlip>
                <a:blip r:embed="rId2"/>
              </a:buBlip>
            </a:pPr>
            <a:r>
              <a:rPr lang="en-US" sz="3500" dirty="0" err="1" smtClean="0">
                <a:solidFill>
                  <a:schemeClr val="accent2">
                    <a:lumMod val="75000"/>
                  </a:schemeClr>
                </a:solidFill>
              </a:rPr>
              <a:t>Independiente</a:t>
            </a:r>
            <a:endParaRPr lang="en-US" sz="3500" dirty="0">
              <a:solidFill>
                <a:schemeClr val="accent2">
                  <a:lumMod val="75000"/>
                </a:schemeClr>
              </a:solidFill>
            </a:endParaRPr>
          </a:p>
        </p:txBody>
      </p:sp>
      <p:pic>
        <p:nvPicPr>
          <p:cNvPr id="10" name="Picture 9"/>
          <p:cNvPicPr>
            <a:picLocks noChangeAspect="1"/>
          </p:cNvPicPr>
          <p:nvPr/>
        </p:nvPicPr>
        <p:blipFill>
          <a:blip r:embed="rId3"/>
          <a:stretch>
            <a:fillRect/>
          </a:stretch>
        </p:blipFill>
        <p:spPr>
          <a:xfrm>
            <a:off x="397540" y="212074"/>
            <a:ext cx="4402317" cy="2990850"/>
          </a:xfrm>
          <a:prstGeom prst="rect">
            <a:avLst/>
          </a:prstGeom>
          <a:effectLst>
            <a:glow rad="63500">
              <a:srgbClr val="BCE9F2">
                <a:alpha val="40000"/>
              </a:srgbClr>
            </a:glow>
            <a:softEdge rad="63500"/>
          </a:effectLst>
        </p:spPr>
      </p:pic>
      <p:pic>
        <p:nvPicPr>
          <p:cNvPr id="11" name="Picture 10"/>
          <p:cNvPicPr>
            <a:picLocks noChangeAspect="1"/>
          </p:cNvPicPr>
          <p:nvPr/>
        </p:nvPicPr>
        <p:blipFill>
          <a:blip r:embed="rId4"/>
          <a:stretch>
            <a:fillRect/>
          </a:stretch>
        </p:blipFill>
        <p:spPr>
          <a:xfrm>
            <a:off x="295738" y="3429000"/>
            <a:ext cx="4605920" cy="3133725"/>
          </a:xfrm>
          <a:prstGeom prst="rect">
            <a:avLst/>
          </a:prstGeom>
          <a:effectLst>
            <a:glow rad="63500">
              <a:srgbClr val="BCE9F2">
                <a:alpha val="40000"/>
              </a:srgbClr>
            </a:glow>
            <a:softEdge rad="63500"/>
          </a:effectLst>
        </p:spPr>
      </p:pic>
      <p:pic>
        <p:nvPicPr>
          <p:cNvPr id="12" name="Picture 11"/>
          <p:cNvPicPr>
            <a:picLocks noChangeAspect="1"/>
          </p:cNvPicPr>
          <p:nvPr/>
        </p:nvPicPr>
        <p:blipFill>
          <a:blip r:embed="rId5"/>
          <a:stretch>
            <a:fillRect/>
          </a:stretch>
        </p:blipFill>
        <p:spPr>
          <a:xfrm>
            <a:off x="5447928" y="3429000"/>
            <a:ext cx="3726929" cy="3009900"/>
          </a:xfrm>
          <a:prstGeom prst="rect">
            <a:avLst/>
          </a:prstGeom>
          <a:effectLst>
            <a:glow rad="63500">
              <a:srgbClr val="BCE9F2">
                <a:alpha val="40000"/>
              </a:srgbClr>
            </a:glow>
            <a:softEdge rad="63500"/>
          </a:effectLst>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3848" t="3199" r="1941"/>
          <a:stretch/>
        </p:blipFill>
        <p:spPr>
          <a:xfrm flipH="1">
            <a:off x="10064502" y="4221088"/>
            <a:ext cx="2008162" cy="2823638"/>
          </a:xfrm>
          <a:prstGeom prst="rect">
            <a:avLst/>
          </a:prstGeom>
        </p:spPr>
      </p:pic>
    </p:spTree>
    <p:extLst>
      <p:ext uri="{BB962C8B-B14F-4D97-AF65-F5344CB8AC3E}">
        <p14:creationId xmlns:p14="http://schemas.microsoft.com/office/powerpoint/2010/main" val="2222838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3352" y="115179"/>
            <a:ext cx="9439010" cy="769441"/>
          </a:xfrm>
          <a:prstGeom prst="rect">
            <a:avLst/>
          </a:prstGeom>
          <a:noFill/>
          <a:ln>
            <a:noFill/>
          </a:ln>
        </p:spPr>
        <p:txBody>
          <a:bodyPr wrap="square" rtlCol="0">
            <a:spAutoFit/>
          </a:bodyPr>
          <a:lstStyle/>
          <a:p>
            <a:pPr algn="ctr"/>
            <a:r>
              <a:rPr lang="en-US" sz="4400" b="1" dirty="0" err="1">
                <a:solidFill>
                  <a:srgbClr val="92D050"/>
                </a:solidFill>
              </a:rPr>
              <a:t>Escribir</a:t>
            </a:r>
            <a:r>
              <a:rPr lang="en-US" sz="4400" b="1" dirty="0">
                <a:solidFill>
                  <a:srgbClr val="92D050"/>
                </a:solidFill>
              </a:rPr>
              <a:t> </a:t>
            </a:r>
            <a:r>
              <a:rPr lang="en-US" sz="4400" b="1" dirty="0" err="1">
                <a:solidFill>
                  <a:srgbClr val="92D050"/>
                </a:solidFill>
              </a:rPr>
              <a:t>gráficos</a:t>
            </a:r>
            <a:r>
              <a:rPr lang="en-US" sz="4400" b="1" dirty="0">
                <a:solidFill>
                  <a:srgbClr val="92D050"/>
                </a:solidFill>
              </a:rPr>
              <a:t> de </a:t>
            </a:r>
            <a:r>
              <a:rPr lang="en-US" sz="4400" b="1" dirty="0" err="1">
                <a:solidFill>
                  <a:srgbClr val="92D050"/>
                </a:solidFill>
              </a:rPr>
              <a:t>ancla</a:t>
            </a:r>
            <a:endParaRPr lang="en-US" sz="4400" b="1" dirty="0">
              <a:solidFill>
                <a:srgbClr val="92D050"/>
              </a:solidFill>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848" t="3199" r="1941"/>
          <a:stretch/>
        </p:blipFill>
        <p:spPr>
          <a:xfrm flipH="1">
            <a:off x="10064502" y="4221088"/>
            <a:ext cx="2008162" cy="282363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640"/>
            <a:ext cx="12192000" cy="5879744"/>
          </a:xfrm>
          <a:prstGeom prst="rect">
            <a:avLst/>
          </a:prstGeom>
        </p:spPr>
      </p:pic>
    </p:spTree>
    <p:extLst>
      <p:ext uri="{BB962C8B-B14F-4D97-AF65-F5344CB8AC3E}">
        <p14:creationId xmlns:p14="http://schemas.microsoft.com/office/powerpoint/2010/main" val="1150304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81297" y="115179"/>
            <a:ext cx="4251007" cy="1446550"/>
          </a:xfrm>
          <a:prstGeom prst="rect">
            <a:avLst/>
          </a:prstGeom>
          <a:noFill/>
          <a:ln>
            <a:noFill/>
          </a:ln>
        </p:spPr>
        <p:txBody>
          <a:bodyPr wrap="square" rtlCol="0">
            <a:spAutoFit/>
          </a:bodyPr>
          <a:lstStyle/>
          <a:p>
            <a:pPr algn="ctr"/>
            <a:r>
              <a:rPr lang="en-US" sz="4400" b="1" dirty="0" err="1">
                <a:solidFill>
                  <a:srgbClr val="92D050"/>
                </a:solidFill>
              </a:rPr>
              <a:t>Muestras</a:t>
            </a:r>
            <a:r>
              <a:rPr lang="en-US" sz="4400" b="1" dirty="0">
                <a:solidFill>
                  <a:srgbClr val="92D050"/>
                </a:solidFill>
              </a:rPr>
              <a:t> </a:t>
            </a:r>
            <a:endParaRPr lang="en-US" sz="4400" b="1" dirty="0" smtClean="0">
              <a:solidFill>
                <a:srgbClr val="92D050"/>
              </a:solidFill>
            </a:endParaRPr>
          </a:p>
          <a:p>
            <a:pPr algn="ctr"/>
            <a:r>
              <a:rPr lang="en-US" sz="4400" b="1" dirty="0" smtClean="0">
                <a:solidFill>
                  <a:srgbClr val="92D050"/>
                </a:solidFill>
              </a:rPr>
              <a:t>de </a:t>
            </a:r>
            <a:r>
              <a:rPr lang="en-US" sz="4400" b="1" dirty="0" err="1">
                <a:solidFill>
                  <a:srgbClr val="92D050"/>
                </a:solidFill>
              </a:rPr>
              <a:t>escritura</a:t>
            </a:r>
            <a:endParaRPr lang="en-US" sz="4400" b="1" dirty="0">
              <a:solidFill>
                <a:srgbClr val="92D050"/>
              </a:solidFill>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848" t="3199" r="1941"/>
          <a:stretch/>
        </p:blipFill>
        <p:spPr>
          <a:xfrm flipH="1">
            <a:off x="10064502" y="4221088"/>
            <a:ext cx="2008162" cy="2823638"/>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0288" y="896296"/>
            <a:ext cx="5085184" cy="381388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164208" y="2363840"/>
            <a:ext cx="5085184" cy="3813888"/>
          </a:xfrm>
          <a:prstGeom prst="rect">
            <a:avLst/>
          </a:prstGeom>
        </p:spPr>
      </p:pic>
    </p:spTree>
    <p:extLst>
      <p:ext uri="{BB962C8B-B14F-4D97-AF65-F5344CB8AC3E}">
        <p14:creationId xmlns:p14="http://schemas.microsoft.com/office/powerpoint/2010/main" val="1693689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983432" y="301697"/>
            <a:ext cx="3686200" cy="2686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7" name="Picture 3"/>
          <p:cNvPicPr>
            <a:picLocks noChangeAspect="1" noChangeArrowheads="1"/>
          </p:cNvPicPr>
          <p:nvPr/>
        </p:nvPicPr>
        <p:blipFill>
          <a:blip r:embed="rId3" cstate="print"/>
          <a:srcRect/>
          <a:stretch>
            <a:fillRect/>
          </a:stretch>
        </p:blipFill>
        <p:spPr bwMode="auto">
          <a:xfrm>
            <a:off x="5231904" y="2948034"/>
            <a:ext cx="3598077" cy="2573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4664048" y="973177"/>
            <a:ext cx="5032352" cy="1015663"/>
          </a:xfrm>
          <a:prstGeom prst="rect">
            <a:avLst/>
          </a:prstGeom>
          <a:noFill/>
        </p:spPr>
        <p:txBody>
          <a:bodyPr wrap="square" rtlCol="0">
            <a:spAutoFit/>
          </a:bodyPr>
          <a:lstStyle/>
          <a:p>
            <a:pPr algn="ctr"/>
            <a:r>
              <a:rPr lang="en-US" sz="6000" b="1" dirty="0" err="1">
                <a:solidFill>
                  <a:srgbClr val="92D050"/>
                </a:solidFill>
              </a:rPr>
              <a:t>Matemáticas</a:t>
            </a:r>
            <a:endParaRPr lang="en-US" sz="6000" b="1" dirty="0">
              <a:solidFill>
                <a:srgbClr val="92D050"/>
              </a:solidFill>
            </a:endParaRPr>
          </a:p>
        </p:txBody>
      </p:sp>
      <p:sp>
        <p:nvSpPr>
          <p:cNvPr id="8" name="TextBox 7"/>
          <p:cNvSpPr txBox="1"/>
          <p:nvPr/>
        </p:nvSpPr>
        <p:spPr>
          <a:xfrm>
            <a:off x="503795" y="3501008"/>
            <a:ext cx="4645473" cy="2554545"/>
          </a:xfrm>
          <a:prstGeom prst="rect">
            <a:avLst/>
          </a:prstGeom>
          <a:noFill/>
        </p:spPr>
        <p:txBody>
          <a:bodyPr wrap="square" rtlCol="0">
            <a:spAutoFit/>
          </a:bodyPr>
          <a:lstStyle/>
          <a:p>
            <a:pPr algn="ctr"/>
            <a:r>
              <a:rPr lang="es-ES" sz="4000" dirty="0">
                <a:solidFill>
                  <a:schemeClr val="accent2">
                    <a:lumMod val="75000"/>
                  </a:schemeClr>
                </a:solidFill>
              </a:rPr>
              <a:t>Las manos en</a:t>
            </a:r>
          </a:p>
          <a:p>
            <a:pPr algn="ctr"/>
            <a:r>
              <a:rPr lang="es-ES" sz="4000" dirty="0">
                <a:solidFill>
                  <a:schemeClr val="accent2">
                    <a:lumMod val="75000"/>
                  </a:schemeClr>
                </a:solidFill>
              </a:rPr>
              <a:t>actividades para</a:t>
            </a:r>
          </a:p>
          <a:p>
            <a:pPr algn="ctr"/>
            <a:r>
              <a:rPr lang="es-ES" sz="4000" dirty="0">
                <a:solidFill>
                  <a:schemeClr val="accent2">
                    <a:lumMod val="75000"/>
                  </a:schemeClr>
                </a:solidFill>
              </a:rPr>
              <a:t>profundizar la comprensión</a:t>
            </a:r>
            <a:endParaRPr lang="en-US" sz="4000" dirty="0">
              <a:solidFill>
                <a:schemeClr val="accent2">
                  <a:lumMod val="75000"/>
                </a:schemeClr>
              </a:solidFill>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848" t="3199" r="1941"/>
          <a:stretch/>
        </p:blipFill>
        <p:spPr>
          <a:xfrm flipH="1">
            <a:off x="10064502" y="4221088"/>
            <a:ext cx="2008162" cy="2823638"/>
          </a:xfrm>
          <a:prstGeom prst="rect">
            <a:avLst/>
          </a:prstGeom>
        </p:spPr>
      </p:pic>
    </p:spTree>
    <p:extLst>
      <p:ext uri="{BB962C8B-B14F-4D97-AF65-F5344CB8AC3E}">
        <p14:creationId xmlns:p14="http://schemas.microsoft.com/office/powerpoint/2010/main" val="3551139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1344" y="339035"/>
            <a:ext cx="1440160" cy="6186309"/>
          </a:xfrm>
          <a:prstGeom prst="rect">
            <a:avLst/>
          </a:prstGeom>
          <a:noFill/>
        </p:spPr>
        <p:txBody>
          <a:bodyPr wrap="square" rtlCol="0">
            <a:spAutoFit/>
          </a:bodyPr>
          <a:lstStyle/>
          <a:p>
            <a:pPr algn="ctr"/>
            <a:r>
              <a:rPr lang="en-US" sz="3600" b="1" dirty="0" smtClean="0">
                <a:solidFill>
                  <a:srgbClr val="92D050"/>
                </a:solidFill>
              </a:rPr>
              <a:t>M</a:t>
            </a:r>
          </a:p>
          <a:p>
            <a:pPr algn="ctr"/>
            <a:r>
              <a:rPr lang="en-US" sz="3600" b="1" dirty="0" smtClean="0">
                <a:solidFill>
                  <a:srgbClr val="92D050"/>
                </a:solidFill>
              </a:rPr>
              <a:t>A</a:t>
            </a:r>
          </a:p>
          <a:p>
            <a:pPr algn="ctr"/>
            <a:r>
              <a:rPr lang="en-US" sz="3600" b="1" dirty="0" smtClean="0">
                <a:solidFill>
                  <a:srgbClr val="92D050"/>
                </a:solidFill>
              </a:rPr>
              <a:t>T</a:t>
            </a:r>
          </a:p>
          <a:p>
            <a:pPr algn="ctr"/>
            <a:r>
              <a:rPr lang="en-US" sz="3600" b="1" dirty="0" smtClean="0">
                <a:solidFill>
                  <a:srgbClr val="92D050"/>
                </a:solidFill>
              </a:rPr>
              <a:t>E</a:t>
            </a:r>
          </a:p>
          <a:p>
            <a:pPr algn="ctr"/>
            <a:r>
              <a:rPr lang="en-US" sz="3600" b="1" dirty="0" smtClean="0">
                <a:solidFill>
                  <a:srgbClr val="92D050"/>
                </a:solidFill>
              </a:rPr>
              <a:t>M</a:t>
            </a:r>
          </a:p>
          <a:p>
            <a:pPr algn="ctr"/>
            <a:r>
              <a:rPr lang="en-US" sz="3600" b="1" dirty="0" smtClean="0">
                <a:solidFill>
                  <a:srgbClr val="92D050"/>
                </a:solidFill>
              </a:rPr>
              <a:t>Á</a:t>
            </a:r>
          </a:p>
          <a:p>
            <a:pPr algn="ctr"/>
            <a:r>
              <a:rPr lang="en-US" sz="3600" b="1" dirty="0" smtClean="0">
                <a:solidFill>
                  <a:srgbClr val="92D050"/>
                </a:solidFill>
              </a:rPr>
              <a:t>T</a:t>
            </a:r>
          </a:p>
          <a:p>
            <a:pPr algn="ctr"/>
            <a:r>
              <a:rPr lang="en-US" sz="3600" b="1" dirty="0" smtClean="0">
                <a:solidFill>
                  <a:srgbClr val="92D050"/>
                </a:solidFill>
              </a:rPr>
              <a:t>I</a:t>
            </a:r>
          </a:p>
          <a:p>
            <a:pPr algn="ctr"/>
            <a:r>
              <a:rPr lang="en-US" sz="3600" b="1" dirty="0" smtClean="0">
                <a:solidFill>
                  <a:srgbClr val="92D050"/>
                </a:solidFill>
              </a:rPr>
              <a:t>C</a:t>
            </a:r>
          </a:p>
          <a:p>
            <a:pPr algn="ctr"/>
            <a:r>
              <a:rPr lang="en-US" sz="3600" b="1" dirty="0" smtClean="0">
                <a:solidFill>
                  <a:srgbClr val="92D050"/>
                </a:solidFill>
              </a:rPr>
              <a:t>A</a:t>
            </a:r>
          </a:p>
          <a:p>
            <a:pPr algn="ctr"/>
            <a:r>
              <a:rPr lang="en-US" sz="3600" b="1" dirty="0" smtClean="0">
                <a:solidFill>
                  <a:srgbClr val="92D050"/>
                </a:solidFill>
              </a:rPr>
              <a:t>S</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4678" b="2030"/>
          <a:stretch/>
        </p:blipFill>
        <p:spPr>
          <a:xfrm>
            <a:off x="1775520" y="116632"/>
            <a:ext cx="10200456" cy="6624736"/>
          </a:xfrm>
          <a:prstGeom prst="rect">
            <a:avLst/>
          </a:prstGeom>
        </p:spPr>
      </p:pic>
    </p:spTree>
    <p:extLst>
      <p:ext uri="{BB962C8B-B14F-4D97-AF65-F5344CB8AC3E}">
        <p14:creationId xmlns:p14="http://schemas.microsoft.com/office/powerpoint/2010/main" val="1314716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348162" y="3342620"/>
            <a:ext cx="5145578" cy="32867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2" descr="D:\DSC003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503" y="401637"/>
            <a:ext cx="5384800" cy="3028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descr="\\1431-SVR-DOC1\Documents\Staffdocs\amarod\My Documents\Kids 2011-12\DSC006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400" y="3581400"/>
            <a:ext cx="5418667"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50564" y="0"/>
            <a:ext cx="6241437" cy="2954655"/>
          </a:xfrm>
          <a:prstGeom prst="rect">
            <a:avLst/>
          </a:prstGeom>
          <a:noFill/>
        </p:spPr>
        <p:txBody>
          <a:bodyPr wrap="square" rtlCol="0">
            <a:spAutoFit/>
          </a:bodyPr>
          <a:lstStyle/>
          <a:p>
            <a:pPr algn="ctr"/>
            <a:r>
              <a:rPr lang="en-US" sz="5000" b="1" dirty="0" err="1">
                <a:solidFill>
                  <a:srgbClr val="92D050"/>
                </a:solidFill>
              </a:rPr>
              <a:t>Ciencias</a:t>
            </a:r>
            <a:endParaRPr lang="en-US" sz="5000" b="1" dirty="0" smtClean="0">
              <a:solidFill>
                <a:srgbClr val="92D050"/>
              </a:solidFill>
            </a:endParaRPr>
          </a:p>
          <a:p>
            <a:pPr marL="457200" indent="-457200">
              <a:buBlip>
                <a:blip r:embed="rId5"/>
              </a:buBlip>
            </a:pPr>
            <a:r>
              <a:rPr lang="es-ES" sz="3200" dirty="0">
                <a:solidFill>
                  <a:schemeClr val="accent2">
                    <a:lumMod val="75000"/>
                  </a:schemeClr>
                </a:solidFill>
              </a:rPr>
              <a:t>Observando usando los cinco sentidos</a:t>
            </a:r>
          </a:p>
          <a:p>
            <a:pPr marL="457200" indent="-457200">
              <a:buBlip>
                <a:blip r:embed="rId5"/>
              </a:buBlip>
            </a:pPr>
            <a:r>
              <a:rPr lang="es-ES" sz="3200" dirty="0">
                <a:solidFill>
                  <a:schemeClr val="accent2">
                    <a:lumMod val="75000"/>
                  </a:schemeClr>
                </a:solidFill>
              </a:rPr>
              <a:t>Actividades prácticas para una comprensión más </a:t>
            </a:r>
            <a:r>
              <a:rPr lang="es-ES" sz="3200" dirty="0" smtClean="0">
                <a:solidFill>
                  <a:schemeClr val="accent2">
                    <a:lumMod val="75000"/>
                  </a:schemeClr>
                </a:solidFill>
              </a:rPr>
              <a:t>profunda</a:t>
            </a:r>
            <a:r>
              <a:rPr lang="en-US" sz="4000" dirty="0" smtClean="0"/>
              <a:t>  </a:t>
            </a:r>
            <a:endParaRPr lang="en-US" sz="4000" dirty="0"/>
          </a:p>
        </p:txBody>
      </p:sp>
      <p:sp>
        <p:nvSpPr>
          <p:cNvPr id="5" name="TextBox 4"/>
          <p:cNvSpPr txBox="1"/>
          <p:nvPr/>
        </p:nvSpPr>
        <p:spPr>
          <a:xfrm>
            <a:off x="508000" y="6019801"/>
            <a:ext cx="2143536" cy="523220"/>
          </a:xfrm>
          <a:prstGeom prst="rect">
            <a:avLst/>
          </a:prstGeom>
          <a:solidFill>
            <a:srgbClr val="FF0000"/>
          </a:solidFill>
        </p:spPr>
        <p:txBody>
          <a:bodyPr wrap="none" rtlCol="0">
            <a:spAutoFit/>
          </a:bodyPr>
          <a:lstStyle/>
          <a:p>
            <a:r>
              <a:rPr lang="en-US" sz="2800" dirty="0" smtClean="0">
                <a:solidFill>
                  <a:schemeClr val="bg1"/>
                </a:solidFill>
              </a:rPr>
              <a:t>Life Science</a:t>
            </a:r>
            <a:endParaRPr lang="en-US" sz="2800" dirty="0">
              <a:solidFill>
                <a:schemeClr val="bg1"/>
              </a:solidFill>
            </a:endParaRPr>
          </a:p>
        </p:txBody>
      </p:sp>
      <p:sp>
        <p:nvSpPr>
          <p:cNvPr id="6" name="TextBox 5"/>
          <p:cNvSpPr txBox="1"/>
          <p:nvPr/>
        </p:nvSpPr>
        <p:spPr>
          <a:xfrm>
            <a:off x="508000" y="2819401"/>
            <a:ext cx="2901756" cy="523220"/>
          </a:xfrm>
          <a:prstGeom prst="rect">
            <a:avLst/>
          </a:prstGeom>
          <a:solidFill>
            <a:srgbClr val="FF0000"/>
          </a:solidFill>
        </p:spPr>
        <p:txBody>
          <a:bodyPr wrap="none" rtlCol="0">
            <a:spAutoFit/>
          </a:bodyPr>
          <a:lstStyle/>
          <a:p>
            <a:r>
              <a:rPr lang="en-US" sz="2800" dirty="0" smtClean="0">
                <a:solidFill>
                  <a:schemeClr val="bg1"/>
                </a:solidFill>
              </a:rPr>
              <a:t>Physical Science</a:t>
            </a:r>
            <a:endParaRPr lang="en-US" sz="2800" dirty="0">
              <a:solidFill>
                <a:schemeClr val="bg1"/>
              </a:solidFill>
            </a:endParaRPr>
          </a:p>
        </p:txBody>
      </p:sp>
      <p:sp>
        <p:nvSpPr>
          <p:cNvPr id="9" name="TextBox 8"/>
          <p:cNvSpPr txBox="1"/>
          <p:nvPr/>
        </p:nvSpPr>
        <p:spPr>
          <a:xfrm>
            <a:off x="8823641" y="6019801"/>
            <a:ext cx="2422458" cy="523220"/>
          </a:xfrm>
          <a:prstGeom prst="rect">
            <a:avLst/>
          </a:prstGeom>
          <a:solidFill>
            <a:srgbClr val="FF0000"/>
          </a:solidFill>
        </p:spPr>
        <p:txBody>
          <a:bodyPr wrap="none" rtlCol="0">
            <a:spAutoFit/>
          </a:bodyPr>
          <a:lstStyle/>
          <a:p>
            <a:r>
              <a:rPr lang="en-US" sz="2800" dirty="0" smtClean="0">
                <a:solidFill>
                  <a:schemeClr val="bg1"/>
                </a:solidFill>
              </a:rPr>
              <a:t>Earth Science</a:t>
            </a:r>
            <a:endParaRPr lang="en-US" sz="2800" dirty="0">
              <a:solidFill>
                <a:schemeClr val="bg1"/>
              </a:solidFill>
            </a:endParaRPr>
          </a:p>
        </p:txBody>
      </p:sp>
    </p:spTree>
    <p:extLst>
      <p:ext uri="{BB962C8B-B14F-4D97-AF65-F5344CB8AC3E}">
        <p14:creationId xmlns:p14="http://schemas.microsoft.com/office/powerpoint/2010/main" val="2445804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9336" y="379685"/>
            <a:ext cx="1656184" cy="6001643"/>
          </a:xfrm>
          <a:prstGeom prst="rect">
            <a:avLst/>
          </a:prstGeom>
        </p:spPr>
        <p:txBody>
          <a:bodyPr wrap="square">
            <a:spAutoFit/>
          </a:bodyPr>
          <a:lstStyle/>
          <a:p>
            <a:pPr algn="ctr"/>
            <a:r>
              <a:rPr lang="en-US" sz="4800" b="1" dirty="0" smtClean="0">
                <a:solidFill>
                  <a:srgbClr val="92D050"/>
                </a:solidFill>
              </a:rPr>
              <a:t>C</a:t>
            </a:r>
          </a:p>
          <a:p>
            <a:pPr algn="ctr"/>
            <a:r>
              <a:rPr lang="en-US" sz="4800" b="1" dirty="0" smtClean="0">
                <a:solidFill>
                  <a:srgbClr val="92D050"/>
                </a:solidFill>
              </a:rPr>
              <a:t>I</a:t>
            </a:r>
          </a:p>
          <a:p>
            <a:pPr algn="ctr"/>
            <a:r>
              <a:rPr lang="en-US" sz="4800" b="1" dirty="0" smtClean="0">
                <a:solidFill>
                  <a:srgbClr val="92D050"/>
                </a:solidFill>
              </a:rPr>
              <a:t>E</a:t>
            </a:r>
          </a:p>
          <a:p>
            <a:pPr algn="ctr"/>
            <a:r>
              <a:rPr lang="en-US" sz="4800" b="1" dirty="0" smtClean="0">
                <a:solidFill>
                  <a:srgbClr val="92D050"/>
                </a:solidFill>
              </a:rPr>
              <a:t>N</a:t>
            </a:r>
          </a:p>
          <a:p>
            <a:pPr algn="ctr"/>
            <a:r>
              <a:rPr lang="en-US" sz="4800" b="1" dirty="0" smtClean="0">
                <a:solidFill>
                  <a:srgbClr val="92D050"/>
                </a:solidFill>
              </a:rPr>
              <a:t>C</a:t>
            </a:r>
          </a:p>
          <a:p>
            <a:pPr algn="ctr"/>
            <a:r>
              <a:rPr lang="en-US" sz="4800" b="1" dirty="0" smtClean="0">
                <a:solidFill>
                  <a:srgbClr val="92D050"/>
                </a:solidFill>
              </a:rPr>
              <a:t>I</a:t>
            </a:r>
          </a:p>
          <a:p>
            <a:pPr algn="ctr"/>
            <a:r>
              <a:rPr lang="en-US" sz="4800" b="1" dirty="0" smtClean="0">
                <a:solidFill>
                  <a:srgbClr val="92D050"/>
                </a:solidFill>
              </a:rPr>
              <a:t>A</a:t>
            </a:r>
          </a:p>
          <a:p>
            <a:pPr algn="ctr"/>
            <a:r>
              <a:rPr lang="en-US" sz="4800" b="1" dirty="0" smtClean="0">
                <a:solidFill>
                  <a:srgbClr val="92D050"/>
                </a:solidFill>
              </a:rPr>
              <a:t>S</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22700" b="14301"/>
          <a:stretch/>
        </p:blipFill>
        <p:spPr>
          <a:xfrm>
            <a:off x="1847529" y="-33093"/>
            <a:ext cx="9793087" cy="6891093"/>
          </a:xfrm>
          <a:prstGeom prst="rect">
            <a:avLst/>
          </a:prstGeom>
        </p:spPr>
      </p:pic>
    </p:spTree>
    <p:extLst>
      <p:ext uri="{BB962C8B-B14F-4D97-AF65-F5344CB8AC3E}">
        <p14:creationId xmlns:p14="http://schemas.microsoft.com/office/powerpoint/2010/main" val="2314306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1384" y="513791"/>
            <a:ext cx="4825752" cy="830511"/>
          </a:xfrm>
        </p:spPr>
        <p:txBody>
          <a:bodyPr>
            <a:noAutofit/>
          </a:bodyPr>
          <a:lstStyle/>
          <a:p>
            <a:pPr marL="44450" indent="0">
              <a:buNone/>
            </a:pPr>
            <a:r>
              <a:rPr lang="en-US" sz="6000" dirty="0" err="1">
                <a:solidFill>
                  <a:srgbClr val="92D050"/>
                </a:solidFill>
              </a:rPr>
              <a:t>Ciencias</a:t>
            </a:r>
            <a:r>
              <a:rPr lang="en-US" sz="6000" dirty="0">
                <a:solidFill>
                  <a:srgbClr val="92D050"/>
                </a:solidFill>
              </a:rPr>
              <a:t> </a:t>
            </a:r>
            <a:r>
              <a:rPr lang="en-US" sz="6000" dirty="0" err="1">
                <a:solidFill>
                  <a:srgbClr val="92D050"/>
                </a:solidFill>
              </a:rPr>
              <a:t>Sociales</a:t>
            </a:r>
            <a:endParaRPr lang="en-US" sz="6000" dirty="0">
              <a:solidFill>
                <a:srgbClr val="92D050"/>
              </a:solidFill>
            </a:endParaRPr>
          </a:p>
        </p:txBody>
      </p:sp>
      <p:sp>
        <p:nvSpPr>
          <p:cNvPr id="5" name="TextBox 4"/>
          <p:cNvSpPr txBox="1"/>
          <p:nvPr/>
        </p:nvSpPr>
        <p:spPr>
          <a:xfrm rot="21192049">
            <a:off x="1097078" y="2054250"/>
            <a:ext cx="9996818" cy="523220"/>
          </a:xfrm>
          <a:prstGeom prst="rect">
            <a:avLst/>
          </a:prstGeom>
          <a:noFill/>
        </p:spPr>
        <p:txBody>
          <a:bodyPr wrap="square" rtlCol="0">
            <a:spAutoFit/>
          </a:bodyPr>
          <a:lstStyle/>
          <a:p>
            <a:r>
              <a:rPr lang="es-ES" sz="2800" dirty="0">
                <a:solidFill>
                  <a:schemeClr val="accent2">
                    <a:lumMod val="75000"/>
                  </a:schemeClr>
                </a:solidFill>
              </a:rPr>
              <a:t>Calendarios, clima, días festivos y héroes estadounidenses</a:t>
            </a:r>
          </a:p>
        </p:txBody>
      </p:sp>
      <p:sp>
        <p:nvSpPr>
          <p:cNvPr id="6" name="TextBox 5"/>
          <p:cNvSpPr txBox="1"/>
          <p:nvPr/>
        </p:nvSpPr>
        <p:spPr>
          <a:xfrm rot="746800">
            <a:off x="4302885" y="3821339"/>
            <a:ext cx="5911776" cy="523220"/>
          </a:xfrm>
          <a:prstGeom prst="rect">
            <a:avLst/>
          </a:prstGeom>
          <a:noFill/>
        </p:spPr>
        <p:txBody>
          <a:bodyPr wrap="square" rtlCol="0">
            <a:spAutoFit/>
          </a:bodyPr>
          <a:lstStyle/>
          <a:p>
            <a:r>
              <a:rPr lang="es-ES" sz="2800" dirty="0">
                <a:solidFill>
                  <a:schemeClr val="accent2">
                    <a:lumMod val="75000"/>
                  </a:schemeClr>
                </a:solidFill>
              </a:rPr>
              <a:t>Reglas y leyes, buenos ciudadanos</a:t>
            </a:r>
          </a:p>
        </p:txBody>
      </p:sp>
      <p:sp>
        <p:nvSpPr>
          <p:cNvPr id="7" name="TextBox 6"/>
          <p:cNvSpPr txBox="1"/>
          <p:nvPr/>
        </p:nvSpPr>
        <p:spPr>
          <a:xfrm rot="788328">
            <a:off x="254644" y="4006316"/>
            <a:ext cx="6909668" cy="954107"/>
          </a:xfrm>
          <a:prstGeom prst="rect">
            <a:avLst/>
          </a:prstGeom>
          <a:noFill/>
        </p:spPr>
        <p:txBody>
          <a:bodyPr wrap="square" rtlCol="0">
            <a:spAutoFit/>
          </a:bodyPr>
          <a:lstStyle/>
          <a:p>
            <a:r>
              <a:rPr lang="es-ES" sz="2800" dirty="0">
                <a:solidFill>
                  <a:schemeClr val="accent2">
                    <a:lumMod val="75000"/>
                  </a:schemeClr>
                </a:solidFill>
              </a:rPr>
              <a:t>Trabajos y dinero, deseos y necesidades, familias</a:t>
            </a:r>
          </a:p>
        </p:txBody>
      </p:sp>
      <p:sp>
        <p:nvSpPr>
          <p:cNvPr id="8" name="TextBox 7"/>
          <p:cNvSpPr txBox="1"/>
          <p:nvPr/>
        </p:nvSpPr>
        <p:spPr>
          <a:xfrm>
            <a:off x="2063552" y="6002124"/>
            <a:ext cx="8064896" cy="492443"/>
          </a:xfrm>
          <a:prstGeom prst="rect">
            <a:avLst/>
          </a:prstGeom>
          <a:noFill/>
        </p:spPr>
        <p:txBody>
          <a:bodyPr wrap="square" rtlCol="0">
            <a:spAutoFit/>
          </a:bodyPr>
          <a:lstStyle/>
          <a:p>
            <a:r>
              <a:rPr lang="es-ES" sz="2600" dirty="0">
                <a:solidFill>
                  <a:schemeClr val="accent2">
                    <a:lumMod val="75000"/>
                  </a:schemeClr>
                </a:solidFill>
              </a:rPr>
              <a:t>Mapas y globos terráqueos, símbolos de América</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848" t="3199" r="1941"/>
          <a:stretch/>
        </p:blipFill>
        <p:spPr>
          <a:xfrm flipH="1">
            <a:off x="10064502" y="4221088"/>
            <a:ext cx="2008162" cy="2823638"/>
          </a:xfrm>
          <a:prstGeom prst="rect">
            <a:avLst/>
          </a:prstGeom>
        </p:spPr>
      </p:pic>
      <p:pic>
        <p:nvPicPr>
          <p:cNvPr id="10" name="Picture 9" descr="Calendar of Genealogy Events - Calendar of Genealogy Event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49037">
            <a:off x="734292" y="4606938"/>
            <a:ext cx="1485414" cy="1485414"/>
          </a:xfrm>
          <a:prstGeom prst="rect">
            <a:avLst/>
          </a:prstGeom>
        </p:spPr>
      </p:pic>
      <p:pic>
        <p:nvPicPr>
          <p:cNvPr id="11" name="Picture 10" descr="Rationally Speaking: Essays on emergence, part II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6888" y="4725144"/>
            <a:ext cx="1229352" cy="1122028"/>
          </a:xfrm>
          <a:prstGeom prst="rect">
            <a:avLst/>
          </a:prstGeom>
        </p:spPr>
      </p:pic>
      <p:pic>
        <p:nvPicPr>
          <p:cNvPr id="12" name="Picture 11" descr="What is a citizen? What is the citizenship agenda? – www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3003" y="2403897"/>
            <a:ext cx="1582132" cy="1582132"/>
          </a:xfrm>
          <a:prstGeom prst="rect">
            <a:avLst/>
          </a:prstGeom>
        </p:spPr>
      </p:pic>
      <p:pic>
        <p:nvPicPr>
          <p:cNvPr id="13" name="Picture 12" descr="It Was a Dark and Stormy Day | The Gad About Tow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04717" flipH="1">
            <a:off x="4675956" y="645533"/>
            <a:ext cx="1839899" cy="1394689"/>
          </a:xfrm>
          <a:prstGeom prst="rect">
            <a:avLst/>
          </a:prstGeom>
        </p:spPr>
      </p:pic>
    </p:spTree>
    <p:extLst>
      <p:ext uri="{BB962C8B-B14F-4D97-AF65-F5344CB8AC3E}">
        <p14:creationId xmlns:p14="http://schemas.microsoft.com/office/powerpoint/2010/main" val="3668931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260648"/>
            <a:ext cx="9133730" cy="856915"/>
          </a:xfrm>
        </p:spPr>
        <p:txBody>
          <a:bodyPr>
            <a:normAutofit/>
          </a:bodyPr>
          <a:lstStyle/>
          <a:p>
            <a:pPr algn="ctr"/>
            <a:r>
              <a:rPr lang="en-US" sz="4400" b="1" dirty="0">
                <a:solidFill>
                  <a:schemeClr val="accent2"/>
                </a:solidFill>
              </a:rPr>
              <a:t>Cypress </a:t>
            </a:r>
            <a:r>
              <a:rPr lang="en-US" sz="4400" b="1" dirty="0" smtClean="0">
                <a:solidFill>
                  <a:schemeClr val="accent2"/>
                </a:solidFill>
              </a:rPr>
              <a:t>Creek </a:t>
            </a:r>
            <a:r>
              <a:rPr lang="en-US" sz="4400" b="1" dirty="0" err="1" smtClean="0">
                <a:solidFill>
                  <a:schemeClr val="accent2"/>
                </a:solidFill>
              </a:rPr>
              <a:t>Escuela</a:t>
            </a:r>
            <a:r>
              <a:rPr lang="en-US" sz="4400" b="1" dirty="0" smtClean="0">
                <a:solidFill>
                  <a:schemeClr val="accent2"/>
                </a:solidFill>
              </a:rPr>
              <a:t> </a:t>
            </a:r>
            <a:r>
              <a:rPr lang="en-US" sz="4400" b="1" dirty="0" err="1">
                <a:solidFill>
                  <a:schemeClr val="accent2"/>
                </a:solidFill>
              </a:rPr>
              <a:t>primaria</a:t>
            </a:r>
            <a:endParaRPr lang="en-US" sz="4400" b="1" dirty="0">
              <a:solidFill>
                <a:schemeClr val="accent2"/>
              </a:solidFill>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848" t="3199" r="1941"/>
          <a:stretch/>
        </p:blipFill>
        <p:spPr>
          <a:xfrm flipH="1">
            <a:off x="10064502" y="4221088"/>
            <a:ext cx="2008162" cy="2823638"/>
          </a:xfrm>
          <a:prstGeom prst="rect">
            <a:avLst/>
          </a:prstGeom>
        </p:spPr>
      </p:pic>
      <p:sp>
        <p:nvSpPr>
          <p:cNvPr id="7" name="Content Placeholder 2"/>
          <p:cNvSpPr txBox="1">
            <a:spLocks/>
          </p:cNvSpPr>
          <p:nvPr/>
        </p:nvSpPr>
        <p:spPr>
          <a:xfrm>
            <a:off x="695400" y="1484784"/>
            <a:ext cx="8568951" cy="481529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 indent="0">
              <a:buNone/>
            </a:pPr>
            <a:r>
              <a:rPr lang="es-ES" sz="3200" b="1" u="sng" dirty="0">
                <a:solidFill>
                  <a:schemeClr val="accent2"/>
                </a:solidFill>
              </a:rPr>
              <a:t>Nuestra Visión: </a:t>
            </a:r>
            <a:r>
              <a:rPr lang="es-ES" sz="3200" dirty="0">
                <a:solidFill>
                  <a:schemeClr val="tx1"/>
                </a:solidFill>
              </a:rPr>
              <a:t>Ser una comunidad de aprendizaje dedicada al éxito de cada estudiante</a:t>
            </a:r>
            <a:r>
              <a:rPr lang="es-ES" sz="3200" dirty="0" smtClean="0">
                <a:solidFill>
                  <a:schemeClr val="tx1"/>
                </a:solidFill>
              </a:rPr>
              <a:t>.</a:t>
            </a:r>
          </a:p>
          <a:p>
            <a:pPr marL="45720" indent="0">
              <a:buNone/>
            </a:pPr>
            <a:endParaRPr lang="en-US" sz="2800" dirty="0" smtClean="0">
              <a:solidFill>
                <a:schemeClr val="tx1"/>
              </a:solidFill>
            </a:endParaRPr>
          </a:p>
          <a:p>
            <a:pPr marL="45720" indent="0">
              <a:buNone/>
            </a:pPr>
            <a:r>
              <a:rPr lang="es-ES" sz="3200" b="1" u="sng" dirty="0">
                <a:solidFill>
                  <a:schemeClr val="accent2"/>
                </a:solidFill>
              </a:rPr>
              <a:t>Nuestra misión: </a:t>
            </a:r>
            <a:r>
              <a:rPr lang="es-ES" sz="3200" dirty="0">
                <a:solidFill>
                  <a:schemeClr val="tx1"/>
                </a:solidFill>
              </a:rPr>
              <a:t>Brindar instrucción de calidad que permita a los estudiantes tener éxito y ser responsables de su aprendizaje tanto dentro como fuera de la escuela.</a:t>
            </a:r>
          </a:p>
          <a:p>
            <a:pPr marL="45720" indent="0">
              <a:buFont typeface="Wingdings 3" charset="2"/>
              <a:buNone/>
            </a:pPr>
            <a:endParaRPr lang="en-US" sz="3200" dirty="0">
              <a:solidFill>
                <a:schemeClr val="tx1"/>
              </a:solidFill>
            </a:endParaRPr>
          </a:p>
        </p:txBody>
      </p:sp>
      <p:pic>
        <p:nvPicPr>
          <p:cNvPr id="5" name="Picture 4"/>
          <p:cNvPicPr>
            <a:picLocks noChangeAspect="1"/>
          </p:cNvPicPr>
          <p:nvPr/>
        </p:nvPicPr>
        <p:blipFill>
          <a:blip r:embed="rId3"/>
          <a:stretch>
            <a:fillRect/>
          </a:stretch>
        </p:blipFill>
        <p:spPr>
          <a:xfrm>
            <a:off x="7896200" y="2204864"/>
            <a:ext cx="1617871" cy="1488666"/>
          </a:xfrm>
          <a:prstGeom prst="rect">
            <a:avLst/>
          </a:prstGeom>
        </p:spPr>
      </p:pic>
    </p:spTree>
    <p:extLst>
      <p:ext uri="{BB962C8B-B14F-4D97-AF65-F5344CB8AC3E}">
        <p14:creationId xmlns:p14="http://schemas.microsoft.com/office/powerpoint/2010/main" val="715429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1384" y="513791"/>
            <a:ext cx="2952328" cy="2339145"/>
          </a:xfrm>
        </p:spPr>
        <p:txBody>
          <a:bodyPr>
            <a:noAutofit/>
          </a:bodyPr>
          <a:lstStyle/>
          <a:p>
            <a:pPr marL="44450" indent="0">
              <a:buNone/>
            </a:pPr>
            <a:r>
              <a:rPr lang="en-US" sz="6000" dirty="0" smtClean="0">
                <a:solidFill>
                  <a:srgbClr val="92D050"/>
                </a:solidFill>
              </a:rPr>
              <a:t>Social Studies</a:t>
            </a:r>
            <a:endParaRPr lang="en-US" sz="6000" dirty="0">
              <a:solidFill>
                <a:srgbClr val="92D050"/>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848" t="3199" r="1941"/>
          <a:stretch/>
        </p:blipFill>
        <p:spPr>
          <a:xfrm flipH="1">
            <a:off x="10064502" y="4221088"/>
            <a:ext cx="2008162" cy="2823638"/>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4" name="Rectangle 3"/>
          <p:cNvSpPr/>
          <p:nvPr/>
        </p:nvSpPr>
        <p:spPr>
          <a:xfrm>
            <a:off x="47328" y="3068960"/>
            <a:ext cx="3528392" cy="2862322"/>
          </a:xfrm>
          <a:prstGeom prst="rect">
            <a:avLst/>
          </a:prstGeom>
          <a:noFill/>
        </p:spPr>
        <p:txBody>
          <a:bodyPr wrap="square" lIns="91440" tIns="45720" rIns="91440" bIns="45720">
            <a:spAutoFit/>
          </a:bodyPr>
          <a:lstStyle/>
          <a:p>
            <a:pPr algn="ctr"/>
            <a:r>
              <a:rPr lang="es-ES" sz="3600" dirty="0">
                <a:ln w="0"/>
                <a:effectLst>
                  <a:outerShdw blurRad="38100" dist="19050" dir="2700000" algn="tl" rotWithShape="0">
                    <a:schemeClr val="dk1">
                      <a:alpha val="40000"/>
                    </a:schemeClr>
                  </a:outerShdw>
                </a:effectLst>
              </a:rPr>
              <a:t>Participación familiar</a:t>
            </a:r>
          </a:p>
          <a:p>
            <a:pPr algn="ctr"/>
            <a:r>
              <a:rPr lang="es-ES" sz="3600" dirty="0">
                <a:ln w="0"/>
                <a:effectLst>
                  <a:outerShdw blurRad="38100" dist="19050" dir="2700000" algn="tl" rotWithShape="0">
                    <a:schemeClr val="dk1">
                      <a:alpha val="40000"/>
                    </a:schemeClr>
                  </a:outerShdw>
                </a:effectLst>
              </a:rPr>
              <a:t>proyectos en todo</a:t>
            </a:r>
          </a:p>
          <a:p>
            <a:pPr algn="ctr"/>
            <a:r>
              <a:rPr lang="es-ES" sz="3600" dirty="0">
                <a:ln w="0"/>
                <a:effectLst>
                  <a:outerShdw blurRad="38100" dist="19050" dir="2700000" algn="tl" rotWithShape="0">
                    <a:schemeClr val="dk1">
                      <a:alpha val="40000"/>
                    </a:schemeClr>
                  </a:outerShdw>
                </a:effectLst>
              </a:rPr>
              <a:t> el año.</a:t>
            </a:r>
          </a:p>
        </p:txBody>
      </p:sp>
    </p:spTree>
    <p:extLst>
      <p:ext uri="{BB962C8B-B14F-4D97-AF65-F5344CB8AC3E}">
        <p14:creationId xmlns:p14="http://schemas.microsoft.com/office/powerpoint/2010/main" val="2003586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8" y="548680"/>
            <a:ext cx="9372600" cy="1029401"/>
          </a:xfrm>
        </p:spPr>
        <p:txBody>
          <a:bodyPr>
            <a:normAutofit fontScale="90000"/>
          </a:bodyPr>
          <a:lstStyle/>
          <a:p>
            <a:r>
              <a:rPr lang="es-ES" sz="4400" b="1" dirty="0">
                <a:solidFill>
                  <a:srgbClr val="92D050"/>
                </a:solidFill>
              </a:rPr>
              <a:t>Sra. </a:t>
            </a:r>
            <a:r>
              <a:rPr lang="es-ES" sz="4400" b="1" dirty="0" err="1">
                <a:solidFill>
                  <a:srgbClr val="92D050"/>
                </a:solidFill>
              </a:rPr>
              <a:t>Jolene</a:t>
            </a:r>
            <a:r>
              <a:rPr lang="es-ES" sz="4400" b="1" dirty="0">
                <a:solidFill>
                  <a:srgbClr val="92D050"/>
                </a:solidFill>
              </a:rPr>
              <a:t> - Enfermera de la escuela</a:t>
            </a:r>
          </a:p>
        </p:txBody>
      </p:sp>
      <p:sp>
        <p:nvSpPr>
          <p:cNvPr id="3" name="Content Placeholder 2"/>
          <p:cNvSpPr>
            <a:spLocks noGrp="1"/>
          </p:cNvSpPr>
          <p:nvPr>
            <p:ph idx="1"/>
          </p:nvPr>
        </p:nvSpPr>
        <p:spPr>
          <a:xfrm>
            <a:off x="1055440" y="1772817"/>
            <a:ext cx="9134856" cy="3456384"/>
          </a:xfrm>
        </p:spPr>
        <p:txBody>
          <a:bodyPr>
            <a:normAutofit/>
          </a:bodyPr>
          <a:lstStyle/>
          <a:p>
            <a:pPr lvl="2">
              <a:buBlip>
                <a:blip r:embed="rId2"/>
              </a:buBlip>
              <a:defRPr/>
            </a:pPr>
            <a:r>
              <a:rPr lang="es-ES" sz="3200" dirty="0">
                <a:solidFill>
                  <a:schemeClr val="accent2">
                    <a:lumMod val="75000"/>
                  </a:schemeClr>
                </a:solidFill>
                <a:cs typeface="ＭＳ Ｐゴシック" charset="0"/>
              </a:rPr>
              <a:t>Vacunas de entrada y exámenes físicos</a:t>
            </a:r>
          </a:p>
          <a:p>
            <a:pPr lvl="2">
              <a:buBlip>
                <a:blip r:embed="rId2"/>
              </a:buBlip>
              <a:defRPr/>
            </a:pPr>
            <a:r>
              <a:rPr lang="es-ES" sz="3200" dirty="0">
                <a:solidFill>
                  <a:schemeClr val="accent2">
                    <a:lumMod val="75000"/>
                  </a:schemeClr>
                </a:solidFill>
                <a:cs typeface="ＭＳ Ｐゴシック" charset="0"/>
              </a:rPr>
              <a:t>Medicamentos</a:t>
            </a:r>
          </a:p>
          <a:p>
            <a:pPr lvl="2">
              <a:buBlip>
                <a:blip r:embed="rId2"/>
              </a:buBlip>
              <a:defRPr/>
            </a:pPr>
            <a:r>
              <a:rPr lang="es-ES" sz="3200" dirty="0">
                <a:solidFill>
                  <a:schemeClr val="accent2">
                    <a:lumMod val="75000"/>
                  </a:schemeClr>
                </a:solidFill>
                <a:cs typeface="ＭＳ Ｐゴシック" charset="0"/>
              </a:rPr>
              <a:t>Nutrición</a:t>
            </a:r>
          </a:p>
          <a:p>
            <a:pPr lvl="2">
              <a:buBlip>
                <a:blip r:embed="rId2"/>
              </a:buBlip>
              <a:defRPr/>
            </a:pPr>
            <a:r>
              <a:rPr lang="es-ES" sz="3200" dirty="0">
                <a:solidFill>
                  <a:schemeClr val="accent2">
                    <a:lumMod val="75000"/>
                  </a:schemeClr>
                </a:solidFill>
                <a:cs typeface="ＭＳ Ｐゴシック" charset="0"/>
              </a:rPr>
              <a:t>Dormir</a:t>
            </a:r>
          </a:p>
          <a:p>
            <a:pPr lvl="2">
              <a:buBlip>
                <a:blip r:embed="rId2"/>
              </a:buBlip>
              <a:defRPr/>
            </a:pPr>
            <a:r>
              <a:rPr lang="es-ES" sz="3200" dirty="0">
                <a:solidFill>
                  <a:schemeClr val="accent2">
                    <a:lumMod val="75000"/>
                  </a:schemeClr>
                </a:solidFill>
                <a:cs typeface="ＭＳ Ｐゴシック" charset="0"/>
              </a:rPr>
              <a:t>Examen de audición y visión</a:t>
            </a:r>
            <a:endParaRPr lang="en-US" sz="3200" dirty="0">
              <a:solidFill>
                <a:schemeClr val="accent2">
                  <a:lumMod val="75000"/>
                </a:schemeClr>
              </a:solidFill>
              <a:cs typeface="ＭＳ Ｐゴシック"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848" t="3199" r="1941"/>
          <a:stretch/>
        </p:blipFill>
        <p:spPr>
          <a:xfrm flipH="1">
            <a:off x="10064502" y="4221088"/>
            <a:ext cx="2008162" cy="2823638"/>
          </a:xfrm>
          <a:prstGeom prst="rect">
            <a:avLst/>
          </a:prstGeom>
        </p:spPr>
      </p:pic>
      <p:pic>
        <p:nvPicPr>
          <p:cNvPr id="5" name="Picture 4"/>
          <p:cNvPicPr>
            <a:picLocks noChangeAspect="1"/>
          </p:cNvPicPr>
          <p:nvPr/>
        </p:nvPicPr>
        <p:blipFill>
          <a:blip r:embed="rId4"/>
          <a:stretch>
            <a:fillRect/>
          </a:stretch>
        </p:blipFill>
        <p:spPr>
          <a:xfrm>
            <a:off x="983432" y="5085184"/>
            <a:ext cx="1617871" cy="1488666"/>
          </a:xfrm>
          <a:prstGeom prst="rect">
            <a:avLst/>
          </a:prstGeom>
        </p:spPr>
      </p:pic>
    </p:spTree>
    <p:extLst>
      <p:ext uri="{BB962C8B-B14F-4D97-AF65-F5344CB8AC3E}">
        <p14:creationId xmlns:p14="http://schemas.microsoft.com/office/powerpoint/2010/main" val="1502036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842" y="192504"/>
            <a:ext cx="9372600" cy="2084367"/>
          </a:xfrm>
        </p:spPr>
        <p:txBody>
          <a:bodyPr>
            <a:normAutofit fontScale="90000"/>
          </a:bodyPr>
          <a:lstStyle/>
          <a:p>
            <a:r>
              <a:rPr lang="es-ES" b="1" dirty="0">
                <a:solidFill>
                  <a:srgbClr val="92D050"/>
                </a:solidFill>
              </a:rPr>
              <a:t>Sr. Ranalli - Especialista de ESE </a:t>
            </a:r>
            <a:r>
              <a:rPr lang="es-ES" b="1" dirty="0" smtClean="0">
                <a:solidFill>
                  <a:srgbClr val="92D050"/>
                </a:solidFill>
              </a:rPr>
              <a:t/>
            </a:r>
            <a:br>
              <a:rPr lang="es-ES" b="1" dirty="0" smtClean="0">
                <a:solidFill>
                  <a:srgbClr val="92D050"/>
                </a:solidFill>
              </a:rPr>
            </a:br>
            <a:r>
              <a:rPr lang="es-ES" b="1" dirty="0" smtClean="0">
                <a:solidFill>
                  <a:srgbClr val="92D050"/>
                </a:solidFill>
              </a:rPr>
              <a:t>Sr</a:t>
            </a:r>
            <a:r>
              <a:rPr lang="es-ES" b="1" dirty="0">
                <a:solidFill>
                  <a:srgbClr val="92D050"/>
                </a:solidFill>
              </a:rPr>
              <a:t>. Pérez - Habla / Lenguaje </a:t>
            </a:r>
            <a:r>
              <a:rPr lang="es-ES" b="1" dirty="0" smtClean="0">
                <a:solidFill>
                  <a:srgbClr val="92D050"/>
                </a:solidFill>
              </a:rPr>
              <a:t/>
            </a:r>
            <a:br>
              <a:rPr lang="es-ES" b="1" dirty="0" smtClean="0">
                <a:solidFill>
                  <a:srgbClr val="92D050"/>
                </a:solidFill>
              </a:rPr>
            </a:br>
            <a:r>
              <a:rPr lang="es-ES" b="1" dirty="0" smtClean="0">
                <a:solidFill>
                  <a:srgbClr val="92D050"/>
                </a:solidFill>
              </a:rPr>
              <a:t>Sra</a:t>
            </a:r>
            <a:r>
              <a:rPr lang="es-ES" b="1" dirty="0">
                <a:solidFill>
                  <a:srgbClr val="92D050"/>
                </a:solidFill>
              </a:rPr>
              <a:t>. Polanco - Habla / Lenguaje </a:t>
            </a:r>
            <a:r>
              <a:rPr lang="es-ES" b="1" dirty="0" smtClean="0">
                <a:solidFill>
                  <a:srgbClr val="92D050"/>
                </a:solidFill>
              </a:rPr>
              <a:t/>
            </a:r>
            <a:br>
              <a:rPr lang="es-ES" b="1" dirty="0" smtClean="0">
                <a:solidFill>
                  <a:srgbClr val="92D050"/>
                </a:solidFill>
              </a:rPr>
            </a:br>
            <a:r>
              <a:rPr lang="es-ES" b="1" dirty="0" smtClean="0">
                <a:solidFill>
                  <a:srgbClr val="92D050"/>
                </a:solidFill>
              </a:rPr>
              <a:t>Sra</a:t>
            </a:r>
            <a:r>
              <a:rPr lang="es-ES" b="1" dirty="0">
                <a:solidFill>
                  <a:srgbClr val="92D050"/>
                </a:solidFill>
              </a:rPr>
              <a:t>. Washington - Habla / Lenguaje</a:t>
            </a:r>
            <a:br>
              <a:rPr lang="es-ES" b="1" dirty="0">
                <a:solidFill>
                  <a:srgbClr val="92D050"/>
                </a:solidFill>
              </a:rPr>
            </a:br>
            <a:r>
              <a:rPr lang="en-US" sz="4400" b="1" dirty="0" smtClean="0">
                <a:solidFill>
                  <a:schemeClr val="bg1"/>
                </a:solidFill>
              </a:rPr>
              <a:t>Ms. Speech – Speech/Language </a:t>
            </a:r>
            <a:endParaRPr lang="en-US" sz="4400" b="1" dirty="0">
              <a:solidFill>
                <a:schemeClr val="bg1"/>
              </a:solidFill>
            </a:endParaRPr>
          </a:p>
        </p:txBody>
      </p:sp>
      <p:sp>
        <p:nvSpPr>
          <p:cNvPr id="3" name="Content Placeholder 2"/>
          <p:cNvSpPr>
            <a:spLocks noGrp="1"/>
          </p:cNvSpPr>
          <p:nvPr>
            <p:ph idx="1"/>
          </p:nvPr>
        </p:nvSpPr>
        <p:spPr>
          <a:xfrm>
            <a:off x="767408" y="2516459"/>
            <a:ext cx="8786138" cy="4152901"/>
          </a:xfrm>
        </p:spPr>
        <p:txBody>
          <a:bodyPr>
            <a:normAutofit fontScale="70000" lnSpcReduction="20000"/>
          </a:bodyPr>
          <a:lstStyle/>
          <a:p>
            <a:pPr>
              <a:buBlip>
                <a:blip r:embed="rId2"/>
              </a:buBlip>
            </a:pPr>
            <a:r>
              <a:rPr lang="es-ES" sz="3600" dirty="0">
                <a:solidFill>
                  <a:schemeClr val="accent2">
                    <a:lumMod val="75000"/>
                  </a:schemeClr>
                </a:solidFill>
              </a:rPr>
              <a:t>Búsqueda de niños (antes de que se registre el niño)</a:t>
            </a:r>
          </a:p>
          <a:p>
            <a:pPr>
              <a:buBlip>
                <a:blip r:embed="rId2"/>
              </a:buBlip>
            </a:pPr>
            <a:r>
              <a:rPr lang="es-ES" sz="3600" dirty="0" err="1">
                <a:solidFill>
                  <a:schemeClr val="accent2">
                    <a:lumMod val="75000"/>
                  </a:schemeClr>
                </a:solidFill>
              </a:rPr>
              <a:t>Screen</a:t>
            </a:r>
            <a:r>
              <a:rPr lang="es-ES" sz="3600" dirty="0">
                <a:solidFill>
                  <a:schemeClr val="accent2">
                    <a:lumMod val="75000"/>
                  </a:schemeClr>
                </a:solidFill>
              </a:rPr>
              <a:t> &amp; </a:t>
            </a:r>
            <a:r>
              <a:rPr lang="es-ES" sz="3600" dirty="0" err="1">
                <a:solidFill>
                  <a:schemeClr val="accent2">
                    <a:lumMod val="75000"/>
                  </a:schemeClr>
                </a:solidFill>
              </a:rPr>
              <a:t>Evaluate</a:t>
            </a:r>
            <a:r>
              <a:rPr lang="es-ES" sz="3600" dirty="0">
                <a:solidFill>
                  <a:schemeClr val="accent2">
                    <a:lumMod val="75000"/>
                  </a:schemeClr>
                </a:solidFill>
              </a:rPr>
              <a:t> (3-5 años) 813-837-7788</a:t>
            </a:r>
          </a:p>
          <a:p>
            <a:pPr>
              <a:buBlip>
                <a:blip r:embed="rId2"/>
              </a:buBlip>
            </a:pPr>
            <a:r>
              <a:rPr lang="es-ES" sz="3600" dirty="0">
                <a:solidFill>
                  <a:schemeClr val="accent2">
                    <a:lumMod val="75000"/>
                  </a:schemeClr>
                </a:solidFill>
              </a:rPr>
              <a:t>Dificultad para comprender el habla del niño.</a:t>
            </a:r>
          </a:p>
          <a:p>
            <a:pPr>
              <a:buBlip>
                <a:blip r:embed="rId2"/>
              </a:buBlip>
            </a:pPr>
            <a:r>
              <a:rPr lang="es-ES" sz="3600" dirty="0">
                <a:solidFill>
                  <a:schemeClr val="accent2">
                    <a:lumMod val="75000"/>
                  </a:schemeClr>
                </a:solidFill>
              </a:rPr>
              <a:t>El niño tiene dificultad para participar en el habla conversacional</a:t>
            </a:r>
          </a:p>
          <a:p>
            <a:pPr>
              <a:buBlip>
                <a:blip r:embed="rId2"/>
              </a:buBlip>
            </a:pPr>
            <a:r>
              <a:rPr lang="es-ES" sz="3600" dirty="0">
                <a:solidFill>
                  <a:schemeClr val="accent2">
                    <a:lumMod val="75000"/>
                  </a:schemeClr>
                </a:solidFill>
              </a:rPr>
              <a:t>El niño actualmente recibe servicios de habla y / o lenguaje (privado)</a:t>
            </a:r>
          </a:p>
          <a:p>
            <a:pPr>
              <a:buBlip>
                <a:blip r:embed="rId2"/>
              </a:buBlip>
            </a:pPr>
            <a:r>
              <a:rPr lang="es-ES" sz="3600" dirty="0">
                <a:solidFill>
                  <a:schemeClr val="accent2">
                    <a:lumMod val="75000"/>
                  </a:schemeClr>
                </a:solidFill>
              </a:rPr>
              <a:t>Proyecciones del habla</a:t>
            </a:r>
          </a:p>
          <a:p>
            <a:pPr>
              <a:buBlip>
                <a:blip r:embed="rId2"/>
              </a:buBlip>
            </a:pPr>
            <a:r>
              <a:rPr lang="es-ES" sz="3600" dirty="0">
                <a:solidFill>
                  <a:schemeClr val="accent2">
                    <a:lumMod val="75000"/>
                  </a:schemeClr>
                </a:solidFill>
              </a:rPr>
              <a:t>Proceso MTSS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848" t="3199" r="1941"/>
          <a:stretch/>
        </p:blipFill>
        <p:spPr>
          <a:xfrm flipH="1">
            <a:off x="10064502" y="4221088"/>
            <a:ext cx="2008162" cy="2823638"/>
          </a:xfrm>
          <a:prstGeom prst="rect">
            <a:avLst/>
          </a:prstGeom>
        </p:spPr>
      </p:pic>
    </p:spTree>
    <p:extLst>
      <p:ext uri="{BB962C8B-B14F-4D97-AF65-F5344CB8AC3E}">
        <p14:creationId xmlns:p14="http://schemas.microsoft.com/office/powerpoint/2010/main" val="1502691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036" y="192505"/>
            <a:ext cx="10538476" cy="914490"/>
          </a:xfrm>
        </p:spPr>
        <p:txBody>
          <a:bodyPr>
            <a:normAutofit/>
          </a:bodyPr>
          <a:lstStyle/>
          <a:p>
            <a:r>
              <a:rPr lang="pt-BR" sz="4000" b="1" dirty="0">
                <a:solidFill>
                  <a:srgbClr val="92D050"/>
                </a:solidFill>
              </a:rPr>
              <a:t>Sra. Medina - Gerente de comedor</a:t>
            </a:r>
            <a:endParaRPr lang="en-US" sz="4000" b="1" dirty="0">
              <a:solidFill>
                <a:srgbClr val="92D050"/>
              </a:solidFill>
            </a:endParaRPr>
          </a:p>
        </p:txBody>
      </p:sp>
      <p:sp>
        <p:nvSpPr>
          <p:cNvPr id="3" name="Content Placeholder 2"/>
          <p:cNvSpPr>
            <a:spLocks noGrp="1"/>
          </p:cNvSpPr>
          <p:nvPr>
            <p:ph idx="1"/>
          </p:nvPr>
        </p:nvSpPr>
        <p:spPr>
          <a:xfrm>
            <a:off x="-168696" y="1289742"/>
            <a:ext cx="10253552" cy="5176978"/>
          </a:xfrm>
        </p:spPr>
        <p:txBody>
          <a:bodyPr>
            <a:normAutofit fontScale="92500"/>
          </a:bodyPr>
          <a:lstStyle/>
          <a:p>
            <a:pPr lvl="2">
              <a:buBlip>
                <a:blip r:embed="rId2"/>
              </a:buBlip>
            </a:pPr>
            <a:r>
              <a:rPr lang="es-ES" sz="2400" dirty="0">
                <a:solidFill>
                  <a:schemeClr val="accent2">
                    <a:lumMod val="75000"/>
                  </a:schemeClr>
                </a:solidFill>
              </a:rPr>
              <a:t>Números de estudiantes (7 dígitos)</a:t>
            </a:r>
          </a:p>
          <a:p>
            <a:pPr lvl="2">
              <a:buBlip>
                <a:blip r:embed="rId2"/>
              </a:buBlip>
            </a:pPr>
            <a:r>
              <a:rPr lang="es-ES" sz="2400" dirty="0">
                <a:solidFill>
                  <a:schemeClr val="accent2">
                    <a:lumMod val="75000"/>
                  </a:schemeClr>
                </a:solidFill>
              </a:rPr>
              <a:t>Desayuno Universal</a:t>
            </a:r>
          </a:p>
          <a:p>
            <a:pPr lvl="2">
              <a:buBlip>
                <a:blip r:embed="rId2"/>
              </a:buBlip>
            </a:pPr>
            <a:r>
              <a:rPr lang="es-ES" sz="2400" dirty="0">
                <a:solidFill>
                  <a:schemeClr val="accent2">
                    <a:lumMod val="75000"/>
                  </a:schemeClr>
                </a:solidFill>
              </a:rPr>
              <a:t>Gratis para todos los estudiantes</a:t>
            </a:r>
          </a:p>
          <a:p>
            <a:pPr lvl="2">
              <a:buBlip>
                <a:blip r:embed="rId2"/>
              </a:buBlip>
            </a:pPr>
            <a:r>
              <a:rPr lang="es-ES" sz="2400" dirty="0">
                <a:solidFill>
                  <a:schemeClr val="accent2">
                    <a:lumMod val="75000"/>
                  </a:schemeClr>
                </a:solidFill>
              </a:rPr>
              <a:t>Servido entre las 7:10 a.m. y las 7:40 a.m.</a:t>
            </a:r>
          </a:p>
          <a:p>
            <a:pPr lvl="2">
              <a:buBlip>
                <a:blip r:embed="rId2"/>
              </a:buBlip>
            </a:pPr>
            <a:r>
              <a:rPr lang="es-ES" sz="2400" dirty="0">
                <a:solidFill>
                  <a:schemeClr val="accent2">
                    <a:lumMod val="75000"/>
                  </a:schemeClr>
                </a:solidFill>
              </a:rPr>
              <a:t>Almuerzo gratis y reducido</a:t>
            </a:r>
          </a:p>
          <a:p>
            <a:pPr lvl="2">
              <a:buBlip>
                <a:blip r:embed="rId2"/>
              </a:buBlip>
            </a:pPr>
            <a:r>
              <a:rPr lang="es-ES" sz="2400" dirty="0">
                <a:solidFill>
                  <a:schemeClr val="accent2">
                    <a:lumMod val="75000"/>
                  </a:schemeClr>
                </a:solidFill>
              </a:rPr>
              <a:t>Formularios disponibles al registrarse / registro en línea disponibles</a:t>
            </a:r>
          </a:p>
          <a:p>
            <a:pPr lvl="2">
              <a:buBlip>
                <a:blip r:embed="rId2"/>
              </a:buBlip>
            </a:pPr>
            <a:r>
              <a:rPr lang="es-ES" sz="2400" dirty="0">
                <a:solidFill>
                  <a:schemeClr val="accent2">
                    <a:lumMod val="75000"/>
                  </a:schemeClr>
                </a:solidFill>
              </a:rPr>
              <a:t>El precio actual del almuerzo es de $ 2.25 (los precios de 2021-2022 están sujetos a cambios)</a:t>
            </a:r>
          </a:p>
          <a:p>
            <a:pPr lvl="2">
              <a:buBlip>
                <a:blip r:embed="rId2"/>
              </a:buBlip>
            </a:pPr>
            <a:r>
              <a:rPr lang="es-ES" sz="2400" dirty="0">
                <a:solidFill>
                  <a:schemeClr val="accent2">
                    <a:lumMod val="75000"/>
                  </a:schemeClr>
                </a:solidFill>
              </a:rPr>
              <a:t>Opciones de pago: el pago en línea está disponible</a:t>
            </a:r>
          </a:p>
          <a:p>
            <a:pPr lvl="2">
              <a:buBlip>
                <a:blip r:embed="rId2"/>
              </a:buBlip>
            </a:pPr>
            <a:r>
              <a:rPr lang="es-ES" sz="2400" dirty="0">
                <a:solidFill>
                  <a:schemeClr val="accent2">
                    <a:lumMod val="75000"/>
                  </a:schemeClr>
                </a:solidFill>
              </a:rPr>
              <a:t>Registro de almuerzo en línea, haga clic a continuación.</a:t>
            </a:r>
          </a:p>
          <a:p>
            <a:pPr lvl="2">
              <a:buBlip>
                <a:blip r:embed="rId2"/>
              </a:buBlip>
            </a:pPr>
            <a:r>
              <a:rPr lang="es-ES" sz="2400" dirty="0">
                <a:solidFill>
                  <a:schemeClr val="accent2">
                    <a:lumMod val="75000"/>
                  </a:schemeClr>
                </a:solidFill>
              </a:rPr>
              <a:t>Solicitud de almuerzo en línea</a:t>
            </a:r>
          </a:p>
          <a:p>
            <a:pPr marL="914400" lvl="2" indent="0">
              <a:buNone/>
            </a:pPr>
            <a:endParaRPr lang="en-US" altLang="en-US" sz="2400" dirty="0">
              <a:solidFill>
                <a:schemeClr val="accent2">
                  <a:lumMod val="75000"/>
                </a:schemeClr>
              </a:solidFill>
              <a:ea typeface="ＭＳ Ｐゴシック" pitchFamily="1" charset="-128"/>
            </a:endParaRPr>
          </a:p>
          <a:p>
            <a:pPr lvl="2"/>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848" t="3199" r="1941"/>
          <a:stretch/>
        </p:blipFill>
        <p:spPr>
          <a:xfrm flipH="1">
            <a:off x="10064502" y="4221088"/>
            <a:ext cx="2008162" cy="2823638"/>
          </a:xfrm>
          <a:prstGeom prst="rect">
            <a:avLst/>
          </a:prstGeom>
        </p:spPr>
      </p:pic>
      <p:pic>
        <p:nvPicPr>
          <p:cNvPr id="5" name="Picture 2" descr="Image result for school lun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27811">
            <a:off x="6748794" y="1425032"/>
            <a:ext cx="2572032" cy="1498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380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851" y="320842"/>
            <a:ext cx="11726778" cy="967556"/>
          </a:xfrm>
        </p:spPr>
        <p:txBody>
          <a:bodyPr>
            <a:noAutofit/>
          </a:bodyPr>
          <a:lstStyle/>
          <a:p>
            <a:r>
              <a:rPr lang="en-US" sz="3200" b="1" dirty="0">
                <a:solidFill>
                  <a:srgbClr val="92D050"/>
                </a:solidFill>
              </a:rPr>
              <a:t>Sra. </a:t>
            </a:r>
            <a:r>
              <a:rPr lang="en-US" sz="3200" b="1" dirty="0" smtClean="0">
                <a:solidFill>
                  <a:srgbClr val="92D050"/>
                </a:solidFill>
              </a:rPr>
              <a:t>Irizarry:</a:t>
            </a:r>
            <a:br>
              <a:rPr lang="en-US" sz="3200" b="1" dirty="0" smtClean="0">
                <a:solidFill>
                  <a:srgbClr val="92D050"/>
                </a:solidFill>
              </a:rPr>
            </a:br>
            <a:r>
              <a:rPr lang="en-US" sz="3200" b="1" dirty="0" err="1" smtClean="0">
                <a:solidFill>
                  <a:srgbClr val="92D050"/>
                </a:solidFill>
              </a:rPr>
              <a:t>Programa</a:t>
            </a:r>
            <a:r>
              <a:rPr lang="en-US" sz="3200" b="1" dirty="0" smtClean="0">
                <a:solidFill>
                  <a:srgbClr val="92D050"/>
                </a:solidFill>
              </a:rPr>
              <a:t> </a:t>
            </a:r>
            <a:r>
              <a:rPr lang="en-US" sz="3200" b="1" dirty="0">
                <a:solidFill>
                  <a:srgbClr val="92D050"/>
                </a:solidFill>
              </a:rPr>
              <a:t>para </a:t>
            </a:r>
            <a:r>
              <a:rPr lang="en-US" sz="3200" b="1" dirty="0" err="1">
                <a:solidFill>
                  <a:srgbClr val="92D050"/>
                </a:solidFill>
              </a:rPr>
              <a:t>estudiantes</a:t>
            </a:r>
            <a:r>
              <a:rPr lang="en-US" sz="3200" b="1" dirty="0">
                <a:solidFill>
                  <a:srgbClr val="92D050"/>
                </a:solidFill>
              </a:rPr>
              <a:t> del </a:t>
            </a:r>
            <a:r>
              <a:rPr lang="en-US" sz="3200" b="1" dirty="0" err="1">
                <a:solidFill>
                  <a:srgbClr val="92D050"/>
                </a:solidFill>
              </a:rPr>
              <a:t>idioma</a:t>
            </a:r>
            <a:r>
              <a:rPr lang="en-US" sz="3200" b="1" dirty="0">
                <a:solidFill>
                  <a:srgbClr val="92D050"/>
                </a:solidFill>
              </a:rPr>
              <a:t> </a:t>
            </a:r>
            <a:r>
              <a:rPr lang="en-US" sz="3200" b="1" dirty="0" err="1">
                <a:solidFill>
                  <a:srgbClr val="92D050"/>
                </a:solidFill>
              </a:rPr>
              <a:t>inglés</a:t>
            </a:r>
            <a:endParaRPr lang="en-US" sz="3200" b="1" dirty="0">
              <a:solidFill>
                <a:srgbClr val="92D050"/>
              </a:solidFill>
            </a:endParaRPr>
          </a:p>
        </p:txBody>
      </p:sp>
      <p:sp>
        <p:nvSpPr>
          <p:cNvPr id="3" name="Content Placeholder 2"/>
          <p:cNvSpPr>
            <a:spLocks noGrp="1"/>
          </p:cNvSpPr>
          <p:nvPr>
            <p:ph idx="1"/>
          </p:nvPr>
        </p:nvSpPr>
        <p:spPr>
          <a:xfrm>
            <a:off x="551384" y="1844824"/>
            <a:ext cx="9748477" cy="3733801"/>
          </a:xfrm>
        </p:spPr>
        <p:txBody>
          <a:bodyPr>
            <a:normAutofit/>
          </a:bodyPr>
          <a:lstStyle/>
          <a:p>
            <a:pPr>
              <a:buBlip>
                <a:blip r:embed="rId2"/>
              </a:buBlip>
            </a:pPr>
            <a:r>
              <a:rPr lang="es-ES" sz="3200" dirty="0">
                <a:solidFill>
                  <a:schemeClr val="accent2">
                    <a:lumMod val="75000"/>
                  </a:schemeClr>
                </a:solidFill>
              </a:rPr>
              <a:t>Formulario SER - sección Encuesta sobre el idioma del hogar</a:t>
            </a:r>
          </a:p>
          <a:p>
            <a:pPr>
              <a:buBlip>
                <a:blip r:embed="rId2"/>
              </a:buBlip>
            </a:pPr>
            <a:r>
              <a:rPr lang="es-ES" sz="3200" dirty="0">
                <a:solidFill>
                  <a:schemeClr val="accent2">
                    <a:lumMod val="75000"/>
                  </a:schemeClr>
                </a:solidFill>
              </a:rPr>
              <a:t>Cribadores</a:t>
            </a:r>
          </a:p>
          <a:p>
            <a:pPr>
              <a:buBlip>
                <a:blip r:embed="rId2"/>
              </a:buBlip>
            </a:pPr>
            <a:r>
              <a:rPr lang="es-ES" sz="3200" dirty="0">
                <a:solidFill>
                  <a:schemeClr val="accent2">
                    <a:lumMod val="75000"/>
                  </a:schemeClr>
                </a:solidFill>
              </a:rPr>
              <a:t>Instrucción en grupos pequeños para niños que hablan otros idiomas</a:t>
            </a:r>
          </a:p>
          <a:p>
            <a:pPr marL="0" indent="0">
              <a:buNone/>
            </a:pPr>
            <a:endParaRPr lang="en-US" sz="3200" dirty="0">
              <a:solidFill>
                <a:schemeClr val="accent2">
                  <a:lumMod val="75000"/>
                </a:schemeClr>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848" t="3199" r="1941"/>
          <a:stretch/>
        </p:blipFill>
        <p:spPr>
          <a:xfrm flipH="1">
            <a:off x="10064502" y="4221088"/>
            <a:ext cx="2008162" cy="2823638"/>
          </a:xfrm>
          <a:prstGeom prst="rect">
            <a:avLst/>
          </a:prstGeom>
        </p:spPr>
      </p:pic>
      <p:pic>
        <p:nvPicPr>
          <p:cNvPr id="5" name="Picture 4"/>
          <p:cNvPicPr>
            <a:picLocks noChangeAspect="1"/>
          </p:cNvPicPr>
          <p:nvPr/>
        </p:nvPicPr>
        <p:blipFill>
          <a:blip r:embed="rId4"/>
          <a:stretch>
            <a:fillRect/>
          </a:stretch>
        </p:blipFill>
        <p:spPr>
          <a:xfrm>
            <a:off x="1559496" y="4888574"/>
            <a:ext cx="1617871" cy="1488666"/>
          </a:xfrm>
          <a:prstGeom prst="rect">
            <a:avLst/>
          </a:prstGeom>
        </p:spPr>
      </p:pic>
      <p:pic>
        <p:nvPicPr>
          <p:cNvPr id="6" name="Picture 5"/>
          <p:cNvPicPr>
            <a:picLocks noChangeAspect="1"/>
          </p:cNvPicPr>
          <p:nvPr/>
        </p:nvPicPr>
        <p:blipFill>
          <a:blip r:embed="rId4"/>
          <a:stretch>
            <a:fillRect/>
          </a:stretch>
        </p:blipFill>
        <p:spPr>
          <a:xfrm>
            <a:off x="6641053" y="4907413"/>
            <a:ext cx="1617871" cy="1488666"/>
          </a:xfrm>
          <a:prstGeom prst="rect">
            <a:avLst/>
          </a:prstGeom>
        </p:spPr>
      </p:pic>
      <p:pic>
        <p:nvPicPr>
          <p:cNvPr id="7" name="Picture 6"/>
          <p:cNvPicPr>
            <a:picLocks noChangeAspect="1"/>
          </p:cNvPicPr>
          <p:nvPr/>
        </p:nvPicPr>
        <p:blipFill>
          <a:blip r:embed="rId4"/>
          <a:stretch>
            <a:fillRect/>
          </a:stretch>
        </p:blipFill>
        <p:spPr>
          <a:xfrm>
            <a:off x="4026539" y="4897754"/>
            <a:ext cx="1617871" cy="1488666"/>
          </a:xfrm>
          <a:prstGeom prst="rect">
            <a:avLst/>
          </a:prstGeom>
        </p:spPr>
      </p:pic>
    </p:spTree>
    <p:extLst>
      <p:ext uri="{BB962C8B-B14F-4D97-AF65-F5344CB8AC3E}">
        <p14:creationId xmlns:p14="http://schemas.microsoft.com/office/powerpoint/2010/main" val="2883818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332656"/>
            <a:ext cx="11103359" cy="2304256"/>
          </a:xfrm>
        </p:spPr>
        <p:txBody>
          <a:bodyPr>
            <a:noAutofit/>
          </a:bodyPr>
          <a:lstStyle/>
          <a:p>
            <a:r>
              <a:rPr lang="es-ES" b="1" dirty="0">
                <a:solidFill>
                  <a:srgbClr val="92D050"/>
                </a:solidFill>
              </a:rPr>
              <a:t>Sra. Miesner - Consejera de la escuela </a:t>
            </a:r>
            <a:r>
              <a:rPr lang="es-ES" b="1" dirty="0" smtClean="0">
                <a:solidFill>
                  <a:srgbClr val="92D050"/>
                </a:solidFill>
              </a:rPr>
              <a:t/>
            </a:r>
            <a:br>
              <a:rPr lang="es-ES" b="1" dirty="0" smtClean="0">
                <a:solidFill>
                  <a:srgbClr val="92D050"/>
                </a:solidFill>
              </a:rPr>
            </a:br>
            <a:r>
              <a:rPr lang="es-ES" b="1" dirty="0" smtClean="0">
                <a:solidFill>
                  <a:srgbClr val="92D050"/>
                </a:solidFill>
              </a:rPr>
              <a:t>Sra</a:t>
            </a:r>
            <a:r>
              <a:rPr lang="es-ES" b="1" dirty="0">
                <a:solidFill>
                  <a:srgbClr val="92D050"/>
                </a:solidFill>
              </a:rPr>
              <a:t>. English - Consejera de la escuela </a:t>
            </a:r>
            <a:r>
              <a:rPr lang="es-ES" b="1" dirty="0" smtClean="0">
                <a:solidFill>
                  <a:srgbClr val="92D050"/>
                </a:solidFill>
              </a:rPr>
              <a:t/>
            </a:r>
            <a:br>
              <a:rPr lang="es-ES" b="1" dirty="0" smtClean="0">
                <a:solidFill>
                  <a:srgbClr val="92D050"/>
                </a:solidFill>
              </a:rPr>
            </a:br>
            <a:r>
              <a:rPr lang="es-ES" b="1" dirty="0" smtClean="0">
                <a:solidFill>
                  <a:srgbClr val="92D050"/>
                </a:solidFill>
              </a:rPr>
              <a:t>Dr</a:t>
            </a:r>
            <a:r>
              <a:rPr lang="es-ES" b="1" dirty="0">
                <a:solidFill>
                  <a:srgbClr val="92D050"/>
                </a:solidFill>
              </a:rPr>
              <a:t>. </a:t>
            </a:r>
            <a:r>
              <a:rPr lang="es-ES" b="1" dirty="0" err="1">
                <a:solidFill>
                  <a:srgbClr val="92D050"/>
                </a:solidFill>
              </a:rPr>
              <a:t>Roth</a:t>
            </a:r>
            <a:r>
              <a:rPr lang="es-ES" b="1" dirty="0">
                <a:solidFill>
                  <a:srgbClr val="92D050"/>
                </a:solidFill>
              </a:rPr>
              <a:t> - Psicóloga de la escuela </a:t>
            </a:r>
            <a:r>
              <a:rPr lang="es-ES" b="1" dirty="0" smtClean="0">
                <a:solidFill>
                  <a:srgbClr val="92D050"/>
                </a:solidFill>
              </a:rPr>
              <a:t/>
            </a:r>
            <a:br>
              <a:rPr lang="es-ES" b="1" dirty="0" smtClean="0">
                <a:solidFill>
                  <a:srgbClr val="92D050"/>
                </a:solidFill>
              </a:rPr>
            </a:br>
            <a:r>
              <a:rPr lang="es-ES" b="1" dirty="0" smtClean="0">
                <a:solidFill>
                  <a:srgbClr val="92D050"/>
                </a:solidFill>
              </a:rPr>
              <a:t>Sra</a:t>
            </a:r>
            <a:r>
              <a:rPr lang="es-ES" b="1" dirty="0">
                <a:solidFill>
                  <a:srgbClr val="92D050"/>
                </a:solidFill>
              </a:rPr>
              <a:t>. Fogle - Trabajadora social de la escuela</a:t>
            </a:r>
            <a:br>
              <a:rPr lang="es-ES" b="1" dirty="0">
                <a:solidFill>
                  <a:srgbClr val="92D050"/>
                </a:solidFill>
              </a:rPr>
            </a:br>
            <a:r>
              <a:rPr lang="en-US" b="1" dirty="0" smtClean="0">
                <a:solidFill>
                  <a:srgbClr val="92D050"/>
                </a:solidFill>
              </a:rPr>
              <a:t/>
            </a:r>
            <a:br>
              <a:rPr lang="en-US" b="1" dirty="0" smtClean="0">
                <a:solidFill>
                  <a:srgbClr val="92D050"/>
                </a:solidFill>
              </a:rPr>
            </a:br>
            <a:r>
              <a:rPr lang="en-US" sz="4000" b="1" dirty="0" smtClean="0">
                <a:solidFill>
                  <a:schemeClr val="bg1"/>
                </a:solidFill>
              </a:rPr>
              <a:t>Ms. Psychologist – School Psychologist</a:t>
            </a:r>
            <a:endParaRPr lang="en-US" sz="4000" b="1" dirty="0">
              <a:solidFill>
                <a:schemeClr val="bg1"/>
              </a:solidFill>
            </a:endParaRPr>
          </a:p>
        </p:txBody>
      </p:sp>
      <p:sp>
        <p:nvSpPr>
          <p:cNvPr id="3" name="Content Placeholder 2"/>
          <p:cNvSpPr>
            <a:spLocks noGrp="1"/>
          </p:cNvSpPr>
          <p:nvPr>
            <p:ph idx="1"/>
          </p:nvPr>
        </p:nvSpPr>
        <p:spPr>
          <a:xfrm>
            <a:off x="767408" y="2924944"/>
            <a:ext cx="7200800" cy="3384376"/>
          </a:xfrm>
        </p:spPr>
        <p:txBody>
          <a:bodyPr>
            <a:normAutofit/>
          </a:bodyPr>
          <a:lstStyle/>
          <a:p>
            <a:pPr>
              <a:buBlip>
                <a:blip r:embed="rId2"/>
              </a:buBlip>
            </a:pPr>
            <a:r>
              <a:rPr lang="es-ES" sz="3200" dirty="0">
                <a:solidFill>
                  <a:schemeClr val="accent2">
                    <a:lumMod val="75000"/>
                  </a:schemeClr>
                </a:solidFill>
              </a:rPr>
              <a:t>Plan de disciplina para toda la escuela</a:t>
            </a:r>
          </a:p>
          <a:p>
            <a:pPr>
              <a:buBlip>
                <a:blip r:embed="rId2"/>
              </a:buBlip>
            </a:pPr>
            <a:r>
              <a:rPr lang="es-ES" sz="3200" dirty="0">
                <a:solidFill>
                  <a:schemeClr val="accent2">
                    <a:lumMod val="75000"/>
                  </a:schemeClr>
                </a:solidFill>
              </a:rPr>
              <a:t>Servicios de orientación</a:t>
            </a:r>
          </a:p>
          <a:p>
            <a:pPr>
              <a:buBlip>
                <a:blip r:embed="rId2"/>
              </a:buBlip>
            </a:pPr>
            <a:r>
              <a:rPr lang="es-ES" sz="3200" dirty="0">
                <a:solidFill>
                  <a:schemeClr val="accent2">
                    <a:lumMod val="75000"/>
                  </a:schemeClr>
                </a:solidFill>
              </a:rPr>
              <a:t>Servicios de trabajo social</a:t>
            </a:r>
          </a:p>
          <a:p>
            <a:pPr>
              <a:buBlip>
                <a:blip r:embed="rId2"/>
              </a:buBlip>
            </a:pPr>
            <a:r>
              <a:rPr lang="es-ES" sz="3200" dirty="0">
                <a:solidFill>
                  <a:schemeClr val="accent2">
                    <a:lumMod val="75000"/>
                  </a:schemeClr>
                </a:solidFill>
              </a:rPr>
              <a:t>Servicios </a:t>
            </a:r>
            <a:r>
              <a:rPr lang="es-ES" sz="3200" dirty="0" err="1">
                <a:solidFill>
                  <a:schemeClr val="accent2">
                    <a:lumMod val="75000"/>
                  </a:schemeClr>
                </a:solidFill>
              </a:rPr>
              <a:t>psicologicos</a:t>
            </a:r>
            <a:endParaRPr lang="es-ES" sz="3200" dirty="0">
              <a:solidFill>
                <a:schemeClr val="accent2">
                  <a:lumMod val="75000"/>
                </a:schemeClr>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848" t="3199" r="1941"/>
          <a:stretch/>
        </p:blipFill>
        <p:spPr>
          <a:xfrm flipH="1">
            <a:off x="10064502" y="4221088"/>
            <a:ext cx="2008162" cy="2823638"/>
          </a:xfrm>
          <a:prstGeom prst="rect">
            <a:avLst/>
          </a:prstGeom>
        </p:spPr>
      </p:pic>
    </p:spTree>
    <p:extLst>
      <p:ext uri="{BB962C8B-B14F-4D97-AF65-F5344CB8AC3E}">
        <p14:creationId xmlns:p14="http://schemas.microsoft.com/office/powerpoint/2010/main" val="3069630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200150"/>
          </a:xfrm>
        </p:spPr>
        <p:txBody>
          <a:bodyPr>
            <a:normAutofit/>
          </a:bodyPr>
          <a:lstStyle/>
          <a:p>
            <a:r>
              <a:rPr lang="en-US" b="1" dirty="0" err="1"/>
              <a:t>Hermanos</a:t>
            </a:r>
            <a:r>
              <a:rPr lang="en-US" b="1" dirty="0"/>
              <a:t> </a:t>
            </a:r>
            <a:r>
              <a:rPr lang="en-US" b="1" dirty="0" err="1"/>
              <a:t>menores</a:t>
            </a:r>
            <a:r>
              <a:rPr lang="en-US" b="1" dirty="0"/>
              <a:t> y </a:t>
            </a:r>
            <a:r>
              <a:rPr lang="en-US" b="1" dirty="0" err="1"/>
              <a:t>vecinos</a:t>
            </a:r>
            <a:endParaRPr lang="en-US" b="1" dirty="0"/>
          </a:p>
        </p:txBody>
      </p:sp>
      <p:sp>
        <p:nvSpPr>
          <p:cNvPr id="3" name="Content Placeholder 2"/>
          <p:cNvSpPr>
            <a:spLocks noGrp="1"/>
          </p:cNvSpPr>
          <p:nvPr>
            <p:ph idx="1"/>
          </p:nvPr>
        </p:nvSpPr>
        <p:spPr>
          <a:xfrm>
            <a:off x="1962151" y="1412776"/>
            <a:ext cx="8048624" cy="3928672"/>
          </a:xfrm>
        </p:spPr>
        <p:txBody>
          <a:bodyPr>
            <a:normAutofit fontScale="92500" lnSpcReduction="20000"/>
          </a:bodyPr>
          <a:lstStyle/>
          <a:p>
            <a:r>
              <a:rPr lang="es-ES" sz="2000" b="1" dirty="0">
                <a:solidFill>
                  <a:schemeClr val="tx1"/>
                </a:solidFill>
              </a:rPr>
              <a:t>Inicio</a:t>
            </a:r>
          </a:p>
          <a:p>
            <a:pPr lvl="1"/>
            <a:r>
              <a:rPr lang="es-ES" sz="1800" b="1" dirty="0">
                <a:solidFill>
                  <a:schemeClr val="tx1"/>
                </a:solidFill>
              </a:rPr>
              <a:t>Head </a:t>
            </a:r>
            <a:r>
              <a:rPr lang="es-ES" sz="1800" b="1" dirty="0" err="1">
                <a:solidFill>
                  <a:schemeClr val="tx1"/>
                </a:solidFill>
              </a:rPr>
              <a:t>Start</a:t>
            </a:r>
            <a:r>
              <a:rPr lang="es-ES" sz="1800" b="1" dirty="0">
                <a:solidFill>
                  <a:schemeClr val="tx1"/>
                </a:solidFill>
              </a:rPr>
              <a:t> es un programa integral de desarrollo infantil financiado con fondos federales que abarca todos los aspectos del desarrollo y el aprendizaje de un niño. El programa atiende a niños de 3 a 4 años. La elegibilidad se basa en los ingresos.</a:t>
            </a:r>
          </a:p>
          <a:p>
            <a:pPr lvl="1"/>
            <a:r>
              <a:rPr lang="es-ES" sz="1800" b="1" dirty="0">
                <a:solidFill>
                  <a:schemeClr val="tx1"/>
                </a:solidFill>
              </a:rPr>
              <a:t>https://www.sdhc.k12.fl.us/doc/2601/early-childhood-programs-and-kindergarten/head-start/hsapply/</a:t>
            </a:r>
          </a:p>
          <a:p>
            <a:r>
              <a:rPr lang="es-ES" sz="2000" b="1" dirty="0">
                <a:solidFill>
                  <a:schemeClr val="tx1"/>
                </a:solidFill>
              </a:rPr>
              <a:t>Programa voluntario de </a:t>
            </a:r>
            <a:r>
              <a:rPr lang="es-ES" sz="2000" b="1" dirty="0" err="1">
                <a:solidFill>
                  <a:schemeClr val="tx1"/>
                </a:solidFill>
              </a:rPr>
              <a:t>prekindergarten</a:t>
            </a:r>
            <a:r>
              <a:rPr lang="es-ES" sz="2000" b="1" dirty="0">
                <a:solidFill>
                  <a:schemeClr val="tx1"/>
                </a:solidFill>
              </a:rPr>
              <a:t> de Florida (VPK)</a:t>
            </a:r>
          </a:p>
          <a:p>
            <a:pPr lvl="1"/>
            <a:r>
              <a:rPr lang="es-ES" sz="1800" b="1" dirty="0">
                <a:solidFill>
                  <a:schemeClr val="tx1"/>
                </a:solidFill>
              </a:rPr>
              <a:t>Todos los niños de cuatro años de Florida tienen acceso a programas de </a:t>
            </a:r>
            <a:r>
              <a:rPr lang="es-ES" sz="1800" b="1" dirty="0" err="1">
                <a:solidFill>
                  <a:schemeClr val="tx1"/>
                </a:solidFill>
              </a:rPr>
              <a:t>prekindergarten</a:t>
            </a:r>
            <a:r>
              <a:rPr lang="es-ES" sz="1800" b="1" dirty="0">
                <a:solidFill>
                  <a:schemeClr val="tx1"/>
                </a:solidFill>
              </a:rPr>
              <a:t> gratuitos y de calidad.</a:t>
            </a:r>
          </a:p>
          <a:p>
            <a:pPr lvl="1"/>
            <a:r>
              <a:rPr lang="es-ES" sz="1800" b="1" dirty="0">
                <a:solidFill>
                  <a:schemeClr val="tx1"/>
                </a:solidFill>
              </a:rPr>
              <a:t>5 años antes del 1 de septiembre o antes</a:t>
            </a:r>
          </a:p>
          <a:p>
            <a:pPr lvl="1"/>
            <a:r>
              <a:rPr lang="es-ES" sz="1800" b="1" dirty="0">
                <a:solidFill>
                  <a:schemeClr val="tx1"/>
                </a:solidFill>
              </a:rPr>
              <a:t>https://www.sdhc.k12.fl.us/doc/list/early-childhood-programs-and-kindergarten/voluntary-prekindergarten/225-1241/</a:t>
            </a:r>
          </a:p>
        </p:txBody>
      </p:sp>
      <p:pic>
        <p:nvPicPr>
          <p:cNvPr id="5" name="Picture 4"/>
          <p:cNvPicPr>
            <a:picLocks noChangeAspect="1"/>
          </p:cNvPicPr>
          <p:nvPr/>
        </p:nvPicPr>
        <p:blipFill>
          <a:blip r:embed="rId3"/>
          <a:stretch>
            <a:fillRect/>
          </a:stretch>
        </p:blipFill>
        <p:spPr>
          <a:xfrm>
            <a:off x="7392306" y="0"/>
            <a:ext cx="1755800" cy="16155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94912" y="2628512"/>
            <a:ext cx="2396794" cy="140696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834" y="5535618"/>
            <a:ext cx="2618315" cy="1322382"/>
          </a:xfrm>
          <a:prstGeom prst="rect">
            <a:avLst/>
          </a:prstGeom>
        </p:spPr>
      </p:pic>
      <p:pic>
        <p:nvPicPr>
          <p:cNvPr id="8" name="Picture 7"/>
          <p:cNvPicPr>
            <a:picLocks noChangeAspect="1"/>
          </p:cNvPicPr>
          <p:nvPr/>
        </p:nvPicPr>
        <p:blipFill>
          <a:blip r:embed="rId3"/>
          <a:stretch>
            <a:fillRect/>
          </a:stretch>
        </p:blipFill>
        <p:spPr>
          <a:xfrm flipV="1">
            <a:off x="4250487" y="5217238"/>
            <a:ext cx="1755800" cy="1615580"/>
          </a:xfrm>
          <a:prstGeom prst="rect">
            <a:avLst/>
          </a:prstGeom>
        </p:spPr>
      </p:pic>
    </p:spTree>
    <p:extLst>
      <p:ext uri="{BB962C8B-B14F-4D97-AF65-F5344CB8AC3E}">
        <p14:creationId xmlns:p14="http://schemas.microsoft.com/office/powerpoint/2010/main" val="5803398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4031" y="1207062"/>
            <a:ext cx="11454411" cy="4671951"/>
          </a:xfrm>
        </p:spPr>
        <p:txBody>
          <a:bodyPr>
            <a:normAutofit fontScale="92500" lnSpcReduction="20000"/>
          </a:bodyPr>
          <a:lstStyle/>
          <a:p>
            <a:pPr marL="114300" indent="-457200">
              <a:spcBef>
                <a:spcPts val="0"/>
              </a:spcBef>
              <a:buBlip>
                <a:blip r:embed="rId2"/>
              </a:buBlip>
            </a:pPr>
            <a:r>
              <a:rPr lang="es-ES" sz="2800" dirty="0">
                <a:solidFill>
                  <a:schemeClr val="accent2">
                    <a:lumMod val="75000"/>
                  </a:schemeClr>
                </a:solidFill>
              </a:rPr>
              <a:t>Programa de verano GRATUITO para asegurar el jardín de </a:t>
            </a:r>
            <a:r>
              <a:rPr lang="es-ES" sz="2800" dirty="0" smtClean="0">
                <a:solidFill>
                  <a:schemeClr val="accent2">
                    <a:lumMod val="75000"/>
                  </a:schemeClr>
                </a:solidFill>
              </a:rPr>
              <a:t>infantes  </a:t>
            </a:r>
          </a:p>
          <a:p>
            <a:pPr marL="0" indent="0">
              <a:spcBef>
                <a:spcPts val="0"/>
              </a:spcBef>
              <a:buNone/>
            </a:pPr>
            <a:r>
              <a:rPr lang="es-ES" sz="2800" dirty="0">
                <a:solidFill>
                  <a:schemeClr val="accent2">
                    <a:lumMod val="75000"/>
                  </a:schemeClr>
                </a:solidFill>
              </a:rPr>
              <a:t> </a:t>
            </a:r>
            <a:r>
              <a:rPr lang="es-ES" sz="2800" dirty="0" smtClean="0">
                <a:solidFill>
                  <a:schemeClr val="accent2">
                    <a:lumMod val="75000"/>
                  </a:schemeClr>
                </a:solidFill>
              </a:rPr>
              <a:t>   disponibilidad </a:t>
            </a:r>
            <a:r>
              <a:rPr lang="es-ES" sz="2800" dirty="0">
                <a:solidFill>
                  <a:schemeClr val="accent2">
                    <a:lumMod val="75000"/>
                  </a:schemeClr>
                </a:solidFill>
              </a:rPr>
              <a:t>(fechas y horas por determinar)</a:t>
            </a:r>
          </a:p>
          <a:p>
            <a:pPr marL="114300" indent="-457200">
              <a:spcBef>
                <a:spcPts val="0"/>
              </a:spcBef>
              <a:buBlip>
                <a:blip r:embed="rId2"/>
              </a:buBlip>
            </a:pPr>
            <a:r>
              <a:rPr lang="es-ES" sz="2800" dirty="0">
                <a:solidFill>
                  <a:schemeClr val="accent2">
                    <a:lumMod val="75000"/>
                  </a:schemeClr>
                </a:solidFill>
              </a:rPr>
              <a:t>Aproximadamente 20 sitios en todo el distrito</a:t>
            </a:r>
          </a:p>
          <a:p>
            <a:pPr marL="0" indent="0">
              <a:spcBef>
                <a:spcPts val="0"/>
              </a:spcBef>
              <a:buNone/>
            </a:pPr>
            <a:r>
              <a:rPr lang="es-ES" sz="2800" dirty="0">
                <a:solidFill>
                  <a:schemeClr val="accent2">
                    <a:lumMod val="75000"/>
                  </a:schemeClr>
                </a:solidFill>
              </a:rPr>
              <a:t>    (debería estar disponible a finales de febrero / principios de marzo)</a:t>
            </a:r>
          </a:p>
          <a:p>
            <a:pPr marL="114300" indent="-457200">
              <a:spcBef>
                <a:spcPts val="0"/>
              </a:spcBef>
              <a:buBlip>
                <a:blip r:embed="rId2"/>
              </a:buBlip>
            </a:pPr>
            <a:r>
              <a:rPr lang="es-ES" sz="2800" dirty="0">
                <a:solidFill>
                  <a:schemeClr val="accent2">
                    <a:lumMod val="75000"/>
                  </a:schemeClr>
                </a:solidFill>
              </a:rPr>
              <a:t>Requisitos de registro: prueba de nacimiento, prueba de residencia y</a:t>
            </a:r>
          </a:p>
          <a:p>
            <a:pPr marL="0" indent="0">
              <a:spcBef>
                <a:spcPts val="0"/>
              </a:spcBef>
              <a:buNone/>
            </a:pPr>
            <a:r>
              <a:rPr lang="es-ES" sz="2800" dirty="0" smtClean="0">
                <a:solidFill>
                  <a:schemeClr val="accent2">
                    <a:lumMod val="75000"/>
                  </a:schemeClr>
                </a:solidFill>
              </a:rPr>
              <a:t>     registro </a:t>
            </a:r>
            <a:r>
              <a:rPr lang="es-ES" sz="2800" dirty="0">
                <a:solidFill>
                  <a:schemeClr val="accent2">
                    <a:lumMod val="75000"/>
                  </a:schemeClr>
                </a:solidFill>
              </a:rPr>
              <a:t>de tiro</a:t>
            </a:r>
          </a:p>
          <a:p>
            <a:pPr marL="114300" indent="-457200">
              <a:spcBef>
                <a:spcPts val="0"/>
              </a:spcBef>
              <a:buBlip>
                <a:blip r:embed="rId2"/>
              </a:buBlip>
            </a:pPr>
            <a:r>
              <a:rPr lang="es-ES" sz="2800" dirty="0">
                <a:solidFill>
                  <a:schemeClr val="accent2">
                    <a:lumMod val="75000"/>
                  </a:schemeClr>
                </a:solidFill>
              </a:rPr>
              <a:t>El registro en los sitios VPK abiertos durante el verano comienza en </a:t>
            </a:r>
            <a:r>
              <a:rPr lang="es-ES" sz="2800" dirty="0" smtClean="0">
                <a:solidFill>
                  <a:schemeClr val="accent2">
                    <a:lumMod val="75000"/>
                  </a:schemeClr>
                </a:solidFill>
              </a:rPr>
              <a:t> </a:t>
            </a:r>
          </a:p>
          <a:p>
            <a:pPr marL="0" indent="0">
              <a:spcBef>
                <a:spcPts val="0"/>
              </a:spcBef>
              <a:buNone/>
            </a:pPr>
            <a:r>
              <a:rPr lang="es-ES" sz="2800" dirty="0">
                <a:solidFill>
                  <a:schemeClr val="accent2">
                    <a:lumMod val="75000"/>
                  </a:schemeClr>
                </a:solidFill>
              </a:rPr>
              <a:t> </a:t>
            </a:r>
            <a:r>
              <a:rPr lang="es-ES" sz="2800" dirty="0" smtClean="0">
                <a:solidFill>
                  <a:schemeClr val="accent2">
                    <a:lumMod val="75000"/>
                  </a:schemeClr>
                </a:solidFill>
              </a:rPr>
              <a:t>    mayo </a:t>
            </a:r>
            <a:r>
              <a:rPr lang="es-ES" sz="2800" dirty="0">
                <a:solidFill>
                  <a:schemeClr val="accent2">
                    <a:lumMod val="75000"/>
                  </a:schemeClr>
                </a:solidFill>
              </a:rPr>
              <a:t>de 2021</a:t>
            </a:r>
          </a:p>
          <a:p>
            <a:pPr marL="114300" indent="-457200">
              <a:spcBef>
                <a:spcPts val="0"/>
              </a:spcBef>
              <a:buBlip>
                <a:blip r:embed="rId2"/>
              </a:buBlip>
            </a:pPr>
            <a:r>
              <a:rPr lang="es-ES" sz="2800" dirty="0">
                <a:solidFill>
                  <a:schemeClr val="accent2">
                    <a:lumMod val="75000"/>
                  </a:schemeClr>
                </a:solidFill>
              </a:rPr>
              <a:t>El niño debe ser elegible para comenzar el jardín de infantes en </a:t>
            </a:r>
            <a:r>
              <a:rPr lang="es-ES" sz="2800" dirty="0" smtClean="0">
                <a:solidFill>
                  <a:schemeClr val="accent2">
                    <a:lumMod val="75000"/>
                  </a:schemeClr>
                </a:solidFill>
              </a:rPr>
              <a:t>agosto </a:t>
            </a:r>
          </a:p>
          <a:p>
            <a:pPr marL="0" indent="0">
              <a:spcBef>
                <a:spcPts val="0"/>
              </a:spcBef>
              <a:buNone/>
            </a:pPr>
            <a:r>
              <a:rPr lang="es-ES" sz="2800" dirty="0">
                <a:solidFill>
                  <a:schemeClr val="accent2">
                    <a:lumMod val="75000"/>
                  </a:schemeClr>
                </a:solidFill>
              </a:rPr>
              <a:t> </a:t>
            </a:r>
            <a:r>
              <a:rPr lang="es-ES" sz="2800" dirty="0" smtClean="0">
                <a:solidFill>
                  <a:schemeClr val="accent2">
                    <a:lumMod val="75000"/>
                  </a:schemeClr>
                </a:solidFill>
              </a:rPr>
              <a:t>   de </a:t>
            </a:r>
            <a:r>
              <a:rPr lang="es-ES" sz="2800" dirty="0">
                <a:solidFill>
                  <a:schemeClr val="accent2">
                    <a:lumMod val="75000"/>
                  </a:schemeClr>
                </a:solidFill>
              </a:rPr>
              <a:t>2021</a:t>
            </a:r>
          </a:p>
          <a:p>
            <a:pPr marL="114300" indent="-457200">
              <a:spcBef>
                <a:spcPts val="0"/>
              </a:spcBef>
              <a:buBlip>
                <a:blip r:embed="rId2"/>
              </a:buBlip>
            </a:pPr>
            <a:r>
              <a:rPr lang="es-ES" sz="2800" dirty="0" smtClean="0">
                <a:solidFill>
                  <a:schemeClr val="accent2">
                    <a:lumMod val="75000"/>
                  </a:schemeClr>
                </a:solidFill>
              </a:rPr>
              <a:t>(</a:t>
            </a:r>
            <a:r>
              <a:rPr lang="es-ES" sz="2800" dirty="0">
                <a:solidFill>
                  <a:schemeClr val="accent2">
                    <a:lumMod val="75000"/>
                  </a:schemeClr>
                </a:solidFill>
              </a:rPr>
              <a:t>5 años antes del 1 de septiembre de 2021)</a:t>
            </a:r>
          </a:p>
          <a:p>
            <a:pPr marL="114300" indent="-457200">
              <a:spcBef>
                <a:spcPts val="0"/>
              </a:spcBef>
              <a:buBlip>
                <a:blip r:embed="rId2"/>
              </a:buBlip>
            </a:pPr>
            <a:r>
              <a:rPr lang="es-ES" sz="2800" dirty="0">
                <a:solidFill>
                  <a:schemeClr val="accent2">
                    <a:lumMod val="75000"/>
                  </a:schemeClr>
                </a:solidFill>
              </a:rPr>
              <a:t>Es posible que el niño no haya asistido a un programa VPK durante </a:t>
            </a:r>
            <a:r>
              <a:rPr lang="es-ES" sz="2800" dirty="0" smtClean="0">
                <a:solidFill>
                  <a:schemeClr val="accent2">
                    <a:lumMod val="75000"/>
                  </a:schemeClr>
                </a:solidFill>
              </a:rPr>
              <a:t>el  </a:t>
            </a:r>
          </a:p>
          <a:p>
            <a:pPr marL="0" indent="0">
              <a:spcBef>
                <a:spcPts val="0"/>
              </a:spcBef>
              <a:buNone/>
            </a:pPr>
            <a:r>
              <a:rPr lang="es-ES" sz="2800" dirty="0">
                <a:solidFill>
                  <a:schemeClr val="accent2">
                    <a:lumMod val="75000"/>
                  </a:schemeClr>
                </a:solidFill>
              </a:rPr>
              <a:t> </a:t>
            </a:r>
            <a:r>
              <a:rPr lang="es-ES" sz="2800" dirty="0" smtClean="0">
                <a:solidFill>
                  <a:schemeClr val="accent2">
                    <a:lumMod val="75000"/>
                  </a:schemeClr>
                </a:solidFill>
              </a:rPr>
              <a:t>   año </a:t>
            </a:r>
            <a:r>
              <a:rPr lang="es-ES" sz="2800" dirty="0">
                <a:solidFill>
                  <a:schemeClr val="accent2">
                    <a:lumMod val="75000"/>
                  </a:schemeClr>
                </a:solidFill>
              </a:rPr>
              <a:t>escolar</a:t>
            </a:r>
            <a:r>
              <a:rPr lang="en-US" sz="2800" dirty="0" err="1" smtClean="0">
                <a:solidFill>
                  <a:schemeClr val="bg1"/>
                </a:solidFill>
              </a:rPr>
              <a:t>rogam</a:t>
            </a:r>
            <a:endParaRPr lang="en-US" dirty="0">
              <a:solidFill>
                <a:schemeClr val="bg1"/>
              </a:solidFill>
            </a:endParaRPr>
          </a:p>
        </p:txBody>
      </p:sp>
      <p:sp>
        <p:nvSpPr>
          <p:cNvPr id="5" name="TextBox 4"/>
          <p:cNvSpPr txBox="1"/>
          <p:nvPr/>
        </p:nvSpPr>
        <p:spPr>
          <a:xfrm>
            <a:off x="551384" y="5661248"/>
            <a:ext cx="9001000" cy="646331"/>
          </a:xfrm>
          <a:prstGeom prst="rect">
            <a:avLst/>
          </a:prstGeom>
          <a:noFill/>
        </p:spPr>
        <p:txBody>
          <a:bodyPr wrap="square" rtlCol="0">
            <a:spAutoFit/>
          </a:bodyPr>
          <a:lstStyle/>
          <a:p>
            <a:r>
              <a:rPr lang="es-ES" sz="3600" b="1" dirty="0">
                <a:solidFill>
                  <a:srgbClr val="002060"/>
                </a:solidFill>
              </a:rPr>
              <a:t>Línea directa de VPK: 813-272-4840</a:t>
            </a:r>
          </a:p>
        </p:txBody>
      </p:sp>
      <p:pic>
        <p:nvPicPr>
          <p:cNvPr id="4" name="Picture 3"/>
          <p:cNvPicPr>
            <a:picLocks noChangeAspect="1"/>
          </p:cNvPicPr>
          <p:nvPr/>
        </p:nvPicPr>
        <p:blipFill>
          <a:blip r:embed="rId3"/>
          <a:stretch>
            <a:fillRect/>
          </a:stretch>
        </p:blipFill>
        <p:spPr>
          <a:xfrm>
            <a:off x="6091237" y="3424237"/>
            <a:ext cx="9525" cy="9525"/>
          </a:xfrm>
          <a:prstGeom prst="rect">
            <a:avLst/>
          </a:prstGeom>
        </p:spPr>
      </p:pic>
      <p:pic>
        <p:nvPicPr>
          <p:cNvPr id="7" name="Picture 6"/>
          <p:cNvPicPr>
            <a:picLocks noChangeAspect="1"/>
          </p:cNvPicPr>
          <p:nvPr/>
        </p:nvPicPr>
        <p:blipFill>
          <a:blip r:embed="rId3"/>
          <a:stretch>
            <a:fillRect/>
          </a:stretch>
        </p:blipFill>
        <p:spPr>
          <a:xfrm>
            <a:off x="6243637" y="3576637"/>
            <a:ext cx="9525" cy="9525"/>
          </a:xfrm>
          <a:prstGeom prst="rect">
            <a:avLst/>
          </a:prstGeom>
        </p:spPr>
      </p:pic>
      <p:pic>
        <p:nvPicPr>
          <p:cNvPr id="8" name="Picture 7"/>
          <p:cNvPicPr>
            <a:picLocks noChangeAspect="1"/>
          </p:cNvPicPr>
          <p:nvPr/>
        </p:nvPicPr>
        <p:blipFill>
          <a:blip r:embed="rId4"/>
          <a:stretch>
            <a:fillRect/>
          </a:stretch>
        </p:blipFill>
        <p:spPr>
          <a:xfrm>
            <a:off x="10179411" y="5290106"/>
            <a:ext cx="1453956" cy="1387435"/>
          </a:xfrm>
          <a:prstGeom prst="rect">
            <a:avLst/>
          </a:prstGeom>
        </p:spPr>
      </p:pic>
      <p:sp>
        <p:nvSpPr>
          <p:cNvPr id="2" name="TextBox 1"/>
          <p:cNvSpPr txBox="1"/>
          <p:nvPr/>
        </p:nvSpPr>
        <p:spPr>
          <a:xfrm>
            <a:off x="374573" y="176270"/>
            <a:ext cx="8385723" cy="830997"/>
          </a:xfrm>
          <a:prstGeom prst="rect">
            <a:avLst/>
          </a:prstGeom>
          <a:noFill/>
        </p:spPr>
        <p:txBody>
          <a:bodyPr wrap="square" rtlCol="0">
            <a:spAutoFit/>
          </a:bodyPr>
          <a:lstStyle/>
          <a:p>
            <a:r>
              <a:rPr lang="en-US" sz="4800" dirty="0" err="1">
                <a:solidFill>
                  <a:schemeClr val="accent2">
                    <a:lumMod val="75000"/>
                  </a:schemeClr>
                </a:solidFill>
              </a:rPr>
              <a:t>Programa</a:t>
            </a:r>
            <a:r>
              <a:rPr lang="en-US" sz="4800" dirty="0">
                <a:solidFill>
                  <a:schemeClr val="accent2">
                    <a:lumMod val="75000"/>
                  </a:schemeClr>
                </a:solidFill>
              </a:rPr>
              <a:t> de </a:t>
            </a:r>
            <a:r>
              <a:rPr lang="en-US" sz="4800" dirty="0" err="1">
                <a:solidFill>
                  <a:schemeClr val="accent2">
                    <a:lumMod val="75000"/>
                  </a:schemeClr>
                </a:solidFill>
              </a:rPr>
              <a:t>verano</a:t>
            </a:r>
            <a:r>
              <a:rPr lang="en-US" sz="4800" dirty="0">
                <a:solidFill>
                  <a:schemeClr val="accent2">
                    <a:lumMod val="75000"/>
                  </a:schemeClr>
                </a:solidFill>
              </a:rPr>
              <a:t> VPK</a:t>
            </a:r>
          </a:p>
        </p:txBody>
      </p:sp>
    </p:spTree>
    <p:extLst>
      <p:ext uri="{BB962C8B-B14F-4D97-AF65-F5344CB8AC3E}">
        <p14:creationId xmlns:p14="http://schemas.microsoft.com/office/powerpoint/2010/main" val="2293240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2341" y="548680"/>
            <a:ext cx="2662990" cy="5693866"/>
          </a:xfrm>
          <a:prstGeom prst="rect">
            <a:avLst/>
          </a:prstGeom>
          <a:noFill/>
          <a:ln>
            <a:solidFill>
              <a:schemeClr val="tx2"/>
            </a:solidFill>
          </a:ln>
        </p:spPr>
        <p:txBody>
          <a:bodyPr wrap="square" rtlCol="0">
            <a:spAutoFit/>
          </a:bodyPr>
          <a:lstStyle/>
          <a:p>
            <a:pPr algn="ctr"/>
            <a:r>
              <a:rPr lang="en-US" sz="2800" b="1" dirty="0" smtClean="0">
                <a:solidFill>
                  <a:srgbClr val="0070C0"/>
                </a:solidFill>
              </a:rPr>
              <a:t>HOST</a:t>
            </a:r>
          </a:p>
          <a:p>
            <a:pPr algn="ctr"/>
            <a:r>
              <a:rPr lang="en-US" sz="2800" b="1" dirty="0" smtClean="0">
                <a:solidFill>
                  <a:srgbClr val="0070C0"/>
                </a:solidFill>
              </a:rPr>
              <a:t>813-744-8941 Ext. 3</a:t>
            </a:r>
          </a:p>
          <a:p>
            <a:pPr algn="ctr"/>
            <a:r>
              <a:rPr lang="es-ES" sz="2800" b="1" dirty="0">
                <a:solidFill>
                  <a:schemeClr val="accent2">
                    <a:lumMod val="75000"/>
                  </a:schemeClr>
                </a:solidFill>
              </a:rPr>
              <a:t>No puede registrarse en HOST hasta que su hijo tenga un número de identificación de distrito de 7 dígitos</a:t>
            </a:r>
          </a:p>
          <a:p>
            <a:pPr algn="ctr"/>
            <a:endParaRPr lang="es-ES" sz="2800" b="1" dirty="0">
              <a:solidFill>
                <a:schemeClr val="accent2">
                  <a:lumMod val="75000"/>
                </a:schemeClr>
              </a:solidFill>
            </a:endParaRPr>
          </a:p>
        </p:txBody>
      </p:sp>
      <p:pic>
        <p:nvPicPr>
          <p:cNvPr id="4" name="Picture 3"/>
          <p:cNvPicPr>
            <a:picLocks noChangeAspect="1"/>
          </p:cNvPicPr>
          <p:nvPr/>
        </p:nvPicPr>
        <p:blipFill rotWithShape="1">
          <a:blip r:embed="rId2"/>
          <a:srcRect b="5953"/>
          <a:stretch/>
        </p:blipFill>
        <p:spPr>
          <a:xfrm>
            <a:off x="3224321" y="476672"/>
            <a:ext cx="8801427" cy="5688632"/>
          </a:xfrm>
          <a:prstGeom prst="rect">
            <a:avLst/>
          </a:prstGeom>
        </p:spPr>
      </p:pic>
      <p:pic>
        <p:nvPicPr>
          <p:cNvPr id="5" name="Picture 4"/>
          <p:cNvPicPr>
            <a:picLocks noChangeAspect="1"/>
          </p:cNvPicPr>
          <p:nvPr/>
        </p:nvPicPr>
        <p:blipFill>
          <a:blip r:embed="rId3"/>
          <a:stretch>
            <a:fillRect/>
          </a:stretch>
        </p:blipFill>
        <p:spPr>
          <a:xfrm>
            <a:off x="3227005" y="1304009"/>
            <a:ext cx="7693531" cy="540815"/>
          </a:xfrm>
          <a:prstGeom prst="rect">
            <a:avLst/>
          </a:prstGeom>
        </p:spPr>
      </p:pic>
    </p:spTree>
    <p:extLst>
      <p:ext uri="{BB962C8B-B14F-4D97-AF65-F5344CB8AC3E}">
        <p14:creationId xmlns:p14="http://schemas.microsoft.com/office/powerpoint/2010/main" val="1736343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660" y="341928"/>
            <a:ext cx="8596668" cy="917388"/>
          </a:xfrm>
        </p:spPr>
        <p:txBody>
          <a:bodyPr/>
          <a:lstStyle/>
          <a:p>
            <a:r>
              <a:rPr lang="en-US" dirty="0"/>
              <a:t>¡</a:t>
            </a:r>
            <a:r>
              <a:rPr lang="en-US" dirty="0" err="1"/>
              <a:t>Cuenta</a:t>
            </a:r>
            <a:r>
              <a:rPr lang="en-US" dirty="0"/>
              <a:t> </a:t>
            </a:r>
            <a:r>
              <a:rPr lang="en-US" dirty="0" err="1"/>
              <a:t>myON</a:t>
            </a:r>
            <a:r>
              <a:rPr lang="en-US" dirty="0"/>
              <a:t> gratis!</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51291" y="341928"/>
            <a:ext cx="2665214" cy="1150888"/>
          </a:xfrm>
        </p:spPr>
      </p:pic>
      <p:sp>
        <p:nvSpPr>
          <p:cNvPr id="6" name="Slide Number Placeholder 5"/>
          <p:cNvSpPr>
            <a:spLocks noGrp="1"/>
          </p:cNvSpPr>
          <p:nvPr>
            <p:ph type="sldNum" sz="quarter" idx="12"/>
          </p:nvPr>
        </p:nvSpPr>
        <p:spPr>
          <a:xfrm>
            <a:off x="11208568" y="6406487"/>
            <a:ext cx="683339" cy="365125"/>
          </a:xfrm>
        </p:spPr>
        <p:txBody>
          <a:bodyPr/>
          <a:lstStyle/>
          <a:p>
            <a:fld id="{FA3EE389-E41A-49AC-9975-3D3899FF737D}" type="slidenum">
              <a:rPr lang="en-US" smtClean="0"/>
              <a:t>49</a:t>
            </a:fld>
            <a:endParaRPr lang="en-US" dirty="0"/>
          </a:p>
        </p:txBody>
      </p:sp>
      <p:pic>
        <p:nvPicPr>
          <p:cNvPr id="8" name="Picture 7"/>
          <p:cNvPicPr>
            <a:picLocks noChangeAspect="1"/>
          </p:cNvPicPr>
          <p:nvPr/>
        </p:nvPicPr>
        <p:blipFill>
          <a:blip r:embed="rId3"/>
          <a:stretch>
            <a:fillRect/>
          </a:stretch>
        </p:blipFill>
        <p:spPr>
          <a:xfrm>
            <a:off x="208473" y="1178036"/>
            <a:ext cx="8767847" cy="5679964"/>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848" t="3199" r="1941"/>
          <a:stretch/>
        </p:blipFill>
        <p:spPr>
          <a:xfrm flipH="1">
            <a:off x="9912424" y="4221088"/>
            <a:ext cx="2008162" cy="2823638"/>
          </a:xfrm>
          <a:prstGeom prst="rect">
            <a:avLst/>
          </a:prstGeom>
        </p:spPr>
      </p:pic>
    </p:spTree>
    <p:extLst>
      <p:ext uri="{BB962C8B-B14F-4D97-AF65-F5344CB8AC3E}">
        <p14:creationId xmlns:p14="http://schemas.microsoft.com/office/powerpoint/2010/main" val="2373076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200150"/>
          </a:xfrm>
        </p:spPr>
        <p:txBody>
          <a:bodyPr>
            <a:normAutofit/>
          </a:bodyPr>
          <a:lstStyle/>
          <a:p>
            <a:r>
              <a:rPr lang="en-US" b="1" dirty="0" err="1"/>
              <a:t>Información</a:t>
            </a:r>
            <a:r>
              <a:rPr lang="en-US" b="1" dirty="0"/>
              <a:t> de </a:t>
            </a:r>
            <a:r>
              <a:rPr lang="en-US" b="1" dirty="0" err="1"/>
              <a:t>contacto</a:t>
            </a:r>
            <a:r>
              <a:rPr lang="en-US" b="1" dirty="0"/>
              <a:t> </a:t>
            </a:r>
            <a:r>
              <a:rPr lang="en-US" b="1" dirty="0" err="1"/>
              <a:t>importante</a:t>
            </a:r>
            <a:endParaRPr lang="en-US" b="1" dirty="0"/>
          </a:p>
        </p:txBody>
      </p:sp>
      <p:sp>
        <p:nvSpPr>
          <p:cNvPr id="3" name="Content Placeholder 2"/>
          <p:cNvSpPr>
            <a:spLocks noGrp="1"/>
          </p:cNvSpPr>
          <p:nvPr>
            <p:ph idx="1"/>
          </p:nvPr>
        </p:nvSpPr>
        <p:spPr>
          <a:xfrm>
            <a:off x="2209800" y="1809751"/>
            <a:ext cx="7064202" cy="4231612"/>
          </a:xfrm>
        </p:spPr>
        <p:txBody>
          <a:bodyPr/>
          <a:lstStyle/>
          <a:p>
            <a:endParaRPr lang="en-US" dirty="0"/>
          </a:p>
          <a:p>
            <a:r>
              <a:rPr lang="es-ES" dirty="0"/>
              <a:t>Número de teléfono de la escuela: 813-671-5167</a:t>
            </a:r>
          </a:p>
          <a:p>
            <a:r>
              <a:rPr lang="es-ES" dirty="0"/>
              <a:t>Dirección de la escuela: 4040 19th Ave. NE </a:t>
            </a:r>
            <a:r>
              <a:rPr lang="es-ES" dirty="0" err="1"/>
              <a:t>Ruskin</a:t>
            </a:r>
            <a:r>
              <a:rPr lang="es-ES" dirty="0"/>
              <a:t>, FL 33573</a:t>
            </a:r>
          </a:p>
          <a:p>
            <a:r>
              <a:rPr lang="es-ES" dirty="0"/>
              <a:t>Sitio web de la escuela</a:t>
            </a:r>
          </a:p>
          <a:p>
            <a:pPr lvl="1"/>
            <a:r>
              <a:rPr lang="es-ES" dirty="0"/>
              <a:t>https://www.hillsboroughschools.org/cypresscreek</a:t>
            </a:r>
          </a:p>
          <a:p>
            <a:r>
              <a:rPr lang="es-ES" dirty="0"/>
              <a:t>Horas de escuela:</a:t>
            </a:r>
          </a:p>
          <a:p>
            <a:pPr lvl="1"/>
            <a:r>
              <a:rPr lang="es-ES" dirty="0"/>
              <a:t>Lunes 7:10 - 12:55 PM</a:t>
            </a:r>
          </a:p>
          <a:p>
            <a:pPr lvl="1"/>
            <a:r>
              <a:rPr lang="es-ES" dirty="0"/>
              <a:t>Martes - Viernes 7:10 - 1:55 PM</a:t>
            </a:r>
            <a:endParaRPr lang="en-US" dirty="0"/>
          </a:p>
        </p:txBody>
      </p:sp>
      <p:pic>
        <p:nvPicPr>
          <p:cNvPr id="5" name="Picture 4"/>
          <p:cNvPicPr>
            <a:picLocks noChangeAspect="1"/>
          </p:cNvPicPr>
          <p:nvPr/>
        </p:nvPicPr>
        <p:blipFill>
          <a:blip r:embed="rId2"/>
          <a:stretch>
            <a:fillRect/>
          </a:stretch>
        </p:blipFill>
        <p:spPr>
          <a:xfrm rot="18395286">
            <a:off x="7758140" y="4136509"/>
            <a:ext cx="1755800" cy="161558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66750" y="1968169"/>
            <a:ext cx="3228975" cy="189547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834" y="5475888"/>
            <a:ext cx="2736581" cy="1382112"/>
          </a:xfrm>
          <a:prstGeom prst="rect">
            <a:avLst/>
          </a:prstGeom>
        </p:spPr>
      </p:pic>
    </p:spTree>
    <p:extLst>
      <p:ext uri="{BB962C8B-B14F-4D97-AF65-F5344CB8AC3E}">
        <p14:creationId xmlns:p14="http://schemas.microsoft.com/office/powerpoint/2010/main" val="7982886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408" y="465707"/>
            <a:ext cx="6480720" cy="727710"/>
          </a:xfrm>
        </p:spPr>
        <p:txBody>
          <a:bodyPr>
            <a:normAutofit fontScale="90000"/>
          </a:bodyPr>
          <a:lstStyle/>
          <a:p>
            <a:r>
              <a:rPr lang="en-US" sz="4000" dirty="0">
                <a:solidFill>
                  <a:srgbClr val="92D050"/>
                </a:solidFill>
              </a:rPr>
              <a:t>Vroom - ¡</a:t>
            </a:r>
            <a:r>
              <a:rPr lang="en-US" sz="4000" dirty="0" err="1">
                <a:solidFill>
                  <a:srgbClr val="92D050"/>
                </a:solidFill>
              </a:rPr>
              <a:t>Aplicación</a:t>
            </a:r>
            <a:r>
              <a:rPr lang="en-US" sz="4000" dirty="0">
                <a:solidFill>
                  <a:srgbClr val="92D050"/>
                </a:solidFill>
              </a:rPr>
              <a:t> GRATIS!</a:t>
            </a:r>
          </a:p>
        </p:txBody>
      </p:sp>
      <p:sp>
        <p:nvSpPr>
          <p:cNvPr id="3" name="Content Placeholder 2"/>
          <p:cNvSpPr>
            <a:spLocks noGrp="1"/>
          </p:cNvSpPr>
          <p:nvPr>
            <p:ph idx="1"/>
          </p:nvPr>
        </p:nvSpPr>
        <p:spPr>
          <a:xfrm>
            <a:off x="839416" y="1199564"/>
            <a:ext cx="8256232" cy="4749715"/>
          </a:xfrm>
        </p:spPr>
        <p:txBody>
          <a:bodyPr>
            <a:normAutofit/>
          </a:bodyPr>
          <a:lstStyle/>
          <a:p>
            <a:pPr marL="44450" indent="0" algn="ctr">
              <a:buNone/>
            </a:pPr>
            <a:r>
              <a:rPr lang="es-ES" sz="3600" dirty="0" err="1">
                <a:solidFill>
                  <a:schemeClr val="accent2">
                    <a:lumMod val="75000"/>
                  </a:schemeClr>
                </a:solidFill>
              </a:rPr>
              <a:t>Vroom</a:t>
            </a:r>
            <a:r>
              <a:rPr lang="es-ES" sz="3600" dirty="0">
                <a:solidFill>
                  <a:schemeClr val="accent2">
                    <a:lumMod val="75000"/>
                  </a:schemeClr>
                </a:solidFill>
              </a:rPr>
              <a:t> es una aplicación que ayuda a los padres ocupados a aprovechar al máximo el tiempo que tienen. Convierta los momentos divertidos y cotidianos en momentos de desarrollo del cerebro de su hijo.</a:t>
            </a:r>
          </a:p>
          <a:p>
            <a:endParaRPr lang="en-US" dirty="0">
              <a:solidFill>
                <a:schemeClr val="accent2">
                  <a:lumMod val="75000"/>
                </a:schemeClr>
              </a:solidFill>
            </a:endParaRPr>
          </a:p>
          <a:p>
            <a:pPr marL="44450" indent="0" algn="ctr">
              <a:buNone/>
            </a:pPr>
            <a:r>
              <a:rPr lang="en-US" sz="4000" dirty="0">
                <a:solidFill>
                  <a:schemeClr val="accent2">
                    <a:lumMod val="75000"/>
                  </a:schemeClr>
                </a:solidFill>
              </a:rPr>
              <a:t>http://www.joinvroom.org</a:t>
            </a:r>
            <a:r>
              <a:rPr lang="en-US" sz="4000" dirty="0" smtClean="0">
                <a:solidFill>
                  <a:schemeClr val="accent2">
                    <a:lumMod val="75000"/>
                  </a:schemeClr>
                </a:solidFill>
              </a:rPr>
              <a:t>/</a:t>
            </a:r>
            <a:endParaRPr lang="en-US" sz="4000" dirty="0">
              <a:solidFill>
                <a:schemeClr val="accent2">
                  <a:lumMod val="75000"/>
                </a:schemeClr>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848" t="3199" r="1941"/>
          <a:stretch/>
        </p:blipFill>
        <p:spPr>
          <a:xfrm flipH="1">
            <a:off x="10064502" y="4221088"/>
            <a:ext cx="2008162" cy="2823638"/>
          </a:xfrm>
          <a:prstGeom prst="rect">
            <a:avLst/>
          </a:prstGeom>
        </p:spPr>
      </p:pic>
    </p:spTree>
    <p:extLst>
      <p:ext uri="{BB962C8B-B14F-4D97-AF65-F5344CB8AC3E}">
        <p14:creationId xmlns:p14="http://schemas.microsoft.com/office/powerpoint/2010/main" val="3587712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dirty="0" err="1"/>
              <a:t>Preguntas</a:t>
            </a:r>
            <a:r>
              <a:rPr lang="en-US" sz="4400" dirty="0"/>
              <a:t> y </a:t>
            </a:r>
            <a:r>
              <a:rPr lang="en-US" sz="4400" dirty="0" err="1"/>
              <a:t>respuestas</a:t>
            </a:r>
            <a:endParaRPr lang="en-US" sz="4400"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24222" y="2160588"/>
            <a:ext cx="3103593" cy="3881437"/>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834" y="5475888"/>
            <a:ext cx="2736581" cy="1382112"/>
          </a:xfrm>
          <a:prstGeom prst="rect">
            <a:avLst/>
          </a:prstGeom>
        </p:spPr>
      </p:pic>
      <p:pic>
        <p:nvPicPr>
          <p:cNvPr id="5" name="Picture 4"/>
          <p:cNvPicPr>
            <a:picLocks noChangeAspect="1"/>
          </p:cNvPicPr>
          <p:nvPr/>
        </p:nvPicPr>
        <p:blipFill>
          <a:blip r:embed="rId5"/>
          <a:stretch>
            <a:fillRect/>
          </a:stretch>
        </p:blipFill>
        <p:spPr>
          <a:xfrm>
            <a:off x="7864633" y="2640790"/>
            <a:ext cx="1617871" cy="1488666"/>
          </a:xfrm>
          <a:prstGeom prst="rect">
            <a:avLst/>
          </a:prstGeom>
        </p:spPr>
      </p:pic>
      <p:pic>
        <p:nvPicPr>
          <p:cNvPr id="8" name="Picture 7"/>
          <p:cNvPicPr>
            <a:picLocks noChangeAspect="1"/>
          </p:cNvPicPr>
          <p:nvPr/>
        </p:nvPicPr>
        <p:blipFill>
          <a:blip r:embed="rId5"/>
          <a:stretch>
            <a:fillRect/>
          </a:stretch>
        </p:blipFill>
        <p:spPr>
          <a:xfrm>
            <a:off x="469533" y="3573016"/>
            <a:ext cx="1617871" cy="1488666"/>
          </a:xfrm>
          <a:prstGeom prst="rect">
            <a:avLst/>
          </a:prstGeom>
        </p:spPr>
      </p:pic>
    </p:spTree>
    <p:extLst>
      <p:ext uri="{BB962C8B-B14F-4D97-AF65-F5344CB8AC3E}">
        <p14:creationId xmlns:p14="http://schemas.microsoft.com/office/powerpoint/2010/main" val="32256869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775520" y="304200"/>
            <a:ext cx="6984776" cy="2387600"/>
          </a:xfrm>
        </p:spPr>
        <p:txBody>
          <a:bodyPr>
            <a:noAutofit/>
          </a:bodyPr>
          <a:lstStyle/>
          <a:p>
            <a:pPr algn="ctr"/>
            <a:r>
              <a:rPr lang="en-US" sz="6000" b="1" dirty="0">
                <a:solidFill>
                  <a:srgbClr val="FF0000"/>
                </a:solidFill>
              </a:rPr>
              <a:t>¡</a:t>
            </a:r>
            <a:r>
              <a:rPr lang="en-US" sz="6000" b="1" dirty="0" err="1">
                <a:solidFill>
                  <a:srgbClr val="FF0000"/>
                </a:solidFill>
              </a:rPr>
              <a:t>Hagamos</a:t>
            </a:r>
            <a:r>
              <a:rPr lang="en-US" sz="6000" b="1" dirty="0">
                <a:solidFill>
                  <a:srgbClr val="FF0000"/>
                </a:solidFill>
              </a:rPr>
              <a:t> un </a:t>
            </a:r>
            <a:r>
              <a:rPr lang="en-US" sz="6000" b="1" dirty="0" err="1">
                <a:solidFill>
                  <a:srgbClr val="FF0000"/>
                </a:solidFill>
              </a:rPr>
              <a:t>recorrido</a:t>
            </a:r>
            <a:r>
              <a:rPr lang="en-US" sz="6000" b="1" dirty="0">
                <a:solidFill>
                  <a:srgbClr val="FF0000"/>
                </a:solidFill>
              </a:rPr>
              <a:t> virtual!</a:t>
            </a:r>
            <a:endParaRPr lang="en-US" sz="60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848" t="3199" r="1941"/>
          <a:stretch/>
        </p:blipFill>
        <p:spPr>
          <a:xfrm flipH="1">
            <a:off x="3719736" y="2708920"/>
            <a:ext cx="2664296" cy="3746215"/>
          </a:xfrm>
          <a:prstGeom prst="rect">
            <a:avLst/>
          </a:prstGeom>
        </p:spPr>
      </p:pic>
      <p:pic>
        <p:nvPicPr>
          <p:cNvPr id="5" name="Picture 4"/>
          <p:cNvPicPr>
            <a:picLocks noChangeAspect="1"/>
          </p:cNvPicPr>
          <p:nvPr/>
        </p:nvPicPr>
        <p:blipFill>
          <a:blip r:embed="rId4"/>
          <a:stretch>
            <a:fillRect/>
          </a:stretch>
        </p:blipFill>
        <p:spPr>
          <a:xfrm>
            <a:off x="7752184" y="2964022"/>
            <a:ext cx="1617871" cy="1488666"/>
          </a:xfrm>
          <a:prstGeom prst="rect">
            <a:avLst/>
          </a:prstGeom>
        </p:spPr>
      </p:pic>
      <p:pic>
        <p:nvPicPr>
          <p:cNvPr id="6" name="Picture 5"/>
          <p:cNvPicPr>
            <a:picLocks noChangeAspect="1"/>
          </p:cNvPicPr>
          <p:nvPr/>
        </p:nvPicPr>
        <p:blipFill>
          <a:blip r:embed="rId4"/>
          <a:stretch>
            <a:fillRect/>
          </a:stretch>
        </p:blipFill>
        <p:spPr>
          <a:xfrm>
            <a:off x="839416" y="4725144"/>
            <a:ext cx="1617871" cy="1488666"/>
          </a:xfrm>
          <a:prstGeom prst="rect">
            <a:avLst/>
          </a:prstGeom>
        </p:spPr>
      </p:pic>
    </p:spTree>
    <p:extLst>
      <p:ext uri="{BB962C8B-B14F-4D97-AF65-F5344CB8AC3E}">
        <p14:creationId xmlns:p14="http://schemas.microsoft.com/office/powerpoint/2010/main" val="32810342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5665" y="0"/>
            <a:ext cx="12715189"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2431" y="5578981"/>
            <a:ext cx="1624587" cy="1624587"/>
          </a:xfrm>
          <a:prstGeom prst="rect">
            <a:avLst/>
          </a:prstGeom>
        </p:spPr>
      </p:pic>
    </p:spTree>
    <p:extLst>
      <p:ext uri="{BB962C8B-B14F-4D97-AF65-F5344CB8AC3E}">
        <p14:creationId xmlns:p14="http://schemas.microsoft.com/office/powerpoint/2010/main" val="137108091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Pasos</a:t>
            </a:r>
            <a:r>
              <a:rPr lang="en-US" b="1" dirty="0"/>
              <a:t> para la </a:t>
            </a:r>
            <a:r>
              <a:rPr lang="en-US" b="1" dirty="0" err="1"/>
              <a:t>inscripción</a:t>
            </a:r>
            <a:endParaRPr lang="en-US" dirty="0"/>
          </a:p>
        </p:txBody>
      </p:sp>
      <p:sp>
        <p:nvSpPr>
          <p:cNvPr id="3" name="Content Placeholder 2"/>
          <p:cNvSpPr>
            <a:spLocks noGrp="1"/>
          </p:cNvSpPr>
          <p:nvPr>
            <p:ph idx="1"/>
          </p:nvPr>
        </p:nvSpPr>
        <p:spPr>
          <a:xfrm>
            <a:off x="677334" y="2508203"/>
            <a:ext cx="8596668" cy="3533159"/>
          </a:xfrm>
        </p:spPr>
        <p:txBody>
          <a:bodyPr>
            <a:normAutofit/>
          </a:bodyPr>
          <a:lstStyle/>
          <a:p>
            <a:r>
              <a:rPr lang="es-ES" dirty="0"/>
              <a:t>Un padre / tutor legal debe completar el proceso de registro y proporcionar los documentos adecuados a la escuela a la que asistirá el niño.</a:t>
            </a:r>
          </a:p>
          <a:p>
            <a:r>
              <a:rPr lang="es-ES" dirty="0"/>
              <a:t>Su hijo puede asistir al jardín de infancia el próximo agosto siempre que cumpla 5 años el 1 de septiembre o antes.</a:t>
            </a:r>
          </a:p>
          <a:p>
            <a:r>
              <a:rPr lang="es-ES" dirty="0"/>
              <a:t>Su hijo se divide en zonas para una escuela primaria en particular según su dirección. Encuentra tu escuela asignada.</a:t>
            </a:r>
          </a:p>
          <a:p>
            <a:r>
              <a:rPr lang="es-ES" dirty="0"/>
              <a:t>Para los padres que deseen enviar a su hijo a una escuela fuera de su zona de zona, consulte nuestras opciones de elección.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834" y="5475888"/>
            <a:ext cx="2736581" cy="1382112"/>
          </a:xfrm>
          <a:prstGeom prst="rect">
            <a:avLst/>
          </a:prstGeom>
        </p:spPr>
      </p:pic>
      <p:pic>
        <p:nvPicPr>
          <p:cNvPr id="5" name="Picture 4"/>
          <p:cNvPicPr>
            <a:picLocks noChangeAspect="1"/>
          </p:cNvPicPr>
          <p:nvPr/>
        </p:nvPicPr>
        <p:blipFill rotWithShape="1">
          <a:blip r:embed="rId4"/>
          <a:srcRect b="46887"/>
          <a:stretch/>
        </p:blipFill>
        <p:spPr>
          <a:xfrm>
            <a:off x="554860" y="1187403"/>
            <a:ext cx="1755800" cy="858092"/>
          </a:xfrm>
          <a:prstGeom prst="rect">
            <a:avLst/>
          </a:prstGeom>
        </p:spPr>
      </p:pic>
      <p:pic>
        <p:nvPicPr>
          <p:cNvPr id="6" name="Picture 5"/>
          <p:cNvPicPr>
            <a:picLocks noChangeAspect="1"/>
          </p:cNvPicPr>
          <p:nvPr/>
        </p:nvPicPr>
        <p:blipFill rotWithShape="1">
          <a:blip r:embed="rId4"/>
          <a:srcRect b="46887"/>
          <a:stretch/>
        </p:blipFill>
        <p:spPr>
          <a:xfrm>
            <a:off x="2433134" y="1187403"/>
            <a:ext cx="1755800" cy="85809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5231904" y="5231040"/>
            <a:ext cx="2813239" cy="1651429"/>
          </a:xfrm>
          <a:prstGeom prst="rect">
            <a:avLst/>
          </a:prstGeom>
        </p:spPr>
      </p:pic>
    </p:spTree>
    <p:extLst>
      <p:ext uri="{BB962C8B-B14F-4D97-AF65-F5344CB8AC3E}">
        <p14:creationId xmlns:p14="http://schemas.microsoft.com/office/powerpoint/2010/main" val="3888475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04875"/>
          </a:xfrm>
        </p:spPr>
        <p:txBody>
          <a:bodyPr>
            <a:normAutofit fontScale="90000"/>
          </a:bodyPr>
          <a:lstStyle/>
          <a:p>
            <a:r>
              <a:rPr lang="es-ES" b="1" dirty="0" smtClean="0"/>
              <a:t>Documentos </a:t>
            </a:r>
            <a:r>
              <a:rPr lang="es-ES" b="1" dirty="0"/>
              <a:t>necesarios para la </a:t>
            </a:r>
            <a:r>
              <a:rPr lang="es-ES" b="1" dirty="0" smtClean="0"/>
              <a:t>inscripción</a:t>
            </a:r>
            <a:r>
              <a:rPr lang="en-US" dirty="0" smtClean="0"/>
              <a:t/>
            </a:r>
            <a:br>
              <a:rPr lang="en-US" dirty="0" smtClean="0"/>
            </a:br>
            <a:endParaRPr lang="en-US" dirty="0"/>
          </a:p>
        </p:txBody>
      </p:sp>
      <p:sp>
        <p:nvSpPr>
          <p:cNvPr id="3" name="Content Placeholder 2"/>
          <p:cNvSpPr>
            <a:spLocks noGrp="1"/>
          </p:cNvSpPr>
          <p:nvPr>
            <p:ph idx="1"/>
          </p:nvPr>
        </p:nvSpPr>
        <p:spPr>
          <a:xfrm>
            <a:off x="677333" y="1593055"/>
            <a:ext cx="8947059" cy="3759995"/>
          </a:xfrm>
        </p:spPr>
        <p:txBody>
          <a:bodyPr>
            <a:normAutofit/>
          </a:bodyPr>
          <a:lstStyle/>
          <a:p>
            <a:r>
              <a:rPr lang="es-ES" sz="2400" b="1" dirty="0"/>
              <a:t>¿Qué formas necesito para competir?</a:t>
            </a:r>
          </a:p>
          <a:p>
            <a:r>
              <a:rPr lang="es-ES" sz="2400" b="1" dirty="0"/>
              <a:t>Formulario de registro de inscripción del estudiante - SER (proporcionado en el sitio de la escuela o electrónicamente)</a:t>
            </a:r>
          </a:p>
          <a:p>
            <a:r>
              <a:rPr lang="es-ES" sz="2400" b="1" dirty="0"/>
              <a:t>Formulario de residencia del estudiante: se puede completar con anticipación, se requiere documentación de respaldo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834" y="5475888"/>
            <a:ext cx="2736581" cy="1382112"/>
          </a:xfrm>
          <a:prstGeom prst="rect">
            <a:avLst/>
          </a:prstGeom>
        </p:spPr>
      </p:pic>
      <p:pic>
        <p:nvPicPr>
          <p:cNvPr id="5" name="Picture 4"/>
          <p:cNvPicPr>
            <a:picLocks noChangeAspect="1"/>
          </p:cNvPicPr>
          <p:nvPr/>
        </p:nvPicPr>
        <p:blipFill rotWithShape="1">
          <a:blip r:embed="rId3"/>
          <a:srcRect b="46887"/>
          <a:stretch/>
        </p:blipFill>
        <p:spPr>
          <a:xfrm>
            <a:off x="3860035" y="5517232"/>
            <a:ext cx="1755800" cy="858092"/>
          </a:xfrm>
          <a:prstGeom prst="rect">
            <a:avLst/>
          </a:prstGeom>
        </p:spPr>
      </p:pic>
      <p:pic>
        <p:nvPicPr>
          <p:cNvPr id="6" name="Picture 5"/>
          <p:cNvPicPr>
            <a:picLocks noChangeAspect="1"/>
          </p:cNvPicPr>
          <p:nvPr/>
        </p:nvPicPr>
        <p:blipFill rotWithShape="1">
          <a:blip r:embed="rId3"/>
          <a:srcRect b="46887"/>
          <a:stretch/>
        </p:blipFill>
        <p:spPr>
          <a:xfrm>
            <a:off x="5500184" y="5301208"/>
            <a:ext cx="1755800" cy="858092"/>
          </a:xfrm>
          <a:prstGeom prst="rect">
            <a:avLst/>
          </a:prstGeom>
        </p:spPr>
      </p:pic>
    </p:spTree>
    <p:extLst>
      <p:ext uri="{BB962C8B-B14F-4D97-AF65-F5344CB8AC3E}">
        <p14:creationId xmlns:p14="http://schemas.microsoft.com/office/powerpoint/2010/main" val="9014078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1124744"/>
            <a:ext cx="8758750" cy="4351143"/>
          </a:xfrm>
        </p:spPr>
        <p:txBody>
          <a:bodyPr>
            <a:normAutofit fontScale="92500" lnSpcReduction="10000"/>
          </a:bodyPr>
          <a:lstStyle/>
          <a:p>
            <a:r>
              <a:rPr lang="es-ES" b="1" dirty="0"/>
              <a:t>¿Qué documentos de respaldo necesito para inscribirme en el jardín de infantes?</a:t>
            </a:r>
          </a:p>
          <a:p>
            <a:r>
              <a:rPr lang="es-ES" b="1" dirty="0"/>
              <a:t>Certificado de nacimiento</a:t>
            </a:r>
          </a:p>
          <a:p>
            <a:r>
              <a:rPr lang="es-ES" b="1" dirty="0"/>
              <a:t>Tarjeta de seguro social, si está disponible</a:t>
            </a:r>
          </a:p>
          <a:p>
            <a:r>
              <a:rPr lang="es-ES" b="1" dirty="0"/>
              <a:t>Formulario HRS físico de Florida: formulario HRS físico de Florida proporcionado por un médico con fecha de 12 meses antes de ingresar a las escuelas de Florida (primer día de clases)</a:t>
            </a:r>
          </a:p>
          <a:p>
            <a:r>
              <a:rPr lang="es-ES" b="1" dirty="0"/>
              <a:t>Registro de vacunación de Florida en la tarjeta dura de HRS (formulario # 680) proporcionado por un médico</a:t>
            </a:r>
          </a:p>
          <a:p>
            <a:r>
              <a:rPr lang="es-ES" b="1" dirty="0"/>
              <a:t>Dos formas de verificación de la dirección que prueban dónde vive, pero NO son su licencia de conducir ni su tarjeta de identificación emitida por el estado (algunos ejemplos son una factura de servicios públicos, un contrato de arrendamiento o un contrato para comprar una casa)</a:t>
            </a:r>
          </a:p>
          <a:p>
            <a:r>
              <a:rPr lang="es-ES" b="1" dirty="0"/>
              <a:t>Si un niño vive con alguien que no es un padre, es posible que también deba completar un formulario de residente estudiantil, que está disponible en la escuela.</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834" y="5475888"/>
            <a:ext cx="2736581" cy="1382112"/>
          </a:xfrm>
          <a:prstGeom prst="rect">
            <a:avLst/>
          </a:prstGeom>
        </p:spPr>
      </p:pic>
      <p:pic>
        <p:nvPicPr>
          <p:cNvPr id="5" name="Picture 4"/>
          <p:cNvPicPr>
            <a:picLocks noChangeAspect="1"/>
          </p:cNvPicPr>
          <p:nvPr/>
        </p:nvPicPr>
        <p:blipFill rotWithShape="1">
          <a:blip r:embed="rId4"/>
          <a:srcRect b="46887"/>
          <a:stretch/>
        </p:blipFill>
        <p:spPr>
          <a:xfrm>
            <a:off x="3860035" y="5987582"/>
            <a:ext cx="1755800" cy="858092"/>
          </a:xfrm>
          <a:prstGeom prst="rect">
            <a:avLst/>
          </a:prstGeom>
        </p:spPr>
      </p:pic>
      <p:pic>
        <p:nvPicPr>
          <p:cNvPr id="6" name="Picture 5"/>
          <p:cNvPicPr>
            <a:picLocks noChangeAspect="1"/>
          </p:cNvPicPr>
          <p:nvPr/>
        </p:nvPicPr>
        <p:blipFill rotWithShape="1">
          <a:blip r:embed="rId4"/>
          <a:srcRect b="46887"/>
          <a:stretch/>
        </p:blipFill>
        <p:spPr>
          <a:xfrm>
            <a:off x="5500184" y="5999908"/>
            <a:ext cx="1755800" cy="858092"/>
          </a:xfrm>
          <a:prstGeom prst="rect">
            <a:avLst/>
          </a:prstGeom>
        </p:spPr>
      </p:pic>
      <p:sp>
        <p:nvSpPr>
          <p:cNvPr id="7" name="Title 1"/>
          <p:cNvSpPr txBox="1">
            <a:spLocks/>
          </p:cNvSpPr>
          <p:nvPr/>
        </p:nvSpPr>
        <p:spPr>
          <a:xfrm>
            <a:off x="839416" y="476672"/>
            <a:ext cx="8596668" cy="904875"/>
          </a:xfrm>
          <a:prstGeom prst="rect">
            <a:avLst/>
          </a:prstGeom>
        </p:spPr>
        <p:txBody>
          <a:bodyPr vert="horz" lIns="91440" tIns="45720" rIns="91440" bIns="45720" rtlCol="0" anchor="t">
            <a:normAutofit fontScale="9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smtClean="0"/>
              <a:t>Documentos necesarios para la inscripción</a:t>
            </a:r>
            <a:r>
              <a:rPr lang="en-US" dirty="0" smtClean="0"/>
              <a:t/>
            </a:r>
            <a:br>
              <a:rPr lang="en-US" dirty="0" smtClean="0"/>
            </a:br>
            <a:endParaRPr lang="en-US" dirty="0"/>
          </a:p>
        </p:txBody>
      </p:sp>
    </p:spTree>
    <p:extLst>
      <p:ext uri="{BB962C8B-B14F-4D97-AF65-F5344CB8AC3E}">
        <p14:creationId xmlns:p14="http://schemas.microsoft.com/office/powerpoint/2010/main" val="29884065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8" y="404664"/>
            <a:ext cx="13913617" cy="1592179"/>
          </a:xfrm>
        </p:spPr>
        <p:txBody>
          <a:bodyPr/>
          <a:lstStyle/>
          <a:p>
            <a:r>
              <a:rPr lang="es-ES" dirty="0">
                <a:solidFill>
                  <a:srgbClr val="92D050"/>
                </a:solidFill>
              </a:rPr>
              <a:t>El éxito de su hijo depende de ...</a:t>
            </a:r>
            <a:endParaRPr lang="en-US" dirty="0"/>
          </a:p>
        </p:txBody>
      </p:sp>
      <p:sp>
        <p:nvSpPr>
          <p:cNvPr id="3" name="Content Placeholder 2"/>
          <p:cNvSpPr>
            <a:spLocks noGrp="1"/>
          </p:cNvSpPr>
          <p:nvPr>
            <p:ph idx="1"/>
          </p:nvPr>
        </p:nvSpPr>
        <p:spPr/>
        <p:txBody>
          <a:bodyPr>
            <a:normAutofit fontScale="92500" lnSpcReduction="10000"/>
          </a:bodyPr>
          <a:lstStyle/>
          <a:p>
            <a:r>
              <a:rPr lang="es-ES" sz="2000" dirty="0">
                <a:solidFill>
                  <a:schemeClr val="accent2">
                    <a:lumMod val="75000"/>
                  </a:schemeClr>
                </a:solidFill>
              </a:rPr>
              <a:t>Los niños que están presentes el primer día de kindergarten pierden un promedio de 9 días de kindergarten. Los niños que están ausentes el primer día de kindergarten pierden un promedio de 18 días de kindergarten.</a:t>
            </a:r>
          </a:p>
          <a:p>
            <a:r>
              <a:rPr lang="es-ES" sz="2000" dirty="0">
                <a:solidFill>
                  <a:schemeClr val="accent2">
                    <a:lumMod val="75000"/>
                  </a:schemeClr>
                </a:solidFill>
              </a:rPr>
              <a:t>Los niños que están ausentes durante 18 o más días escolares en el jardín de infantes tienen el rendimiento académico más bajo en 1er grado.</a:t>
            </a:r>
          </a:p>
          <a:p>
            <a:pPr marL="0" indent="0">
              <a:buNone/>
            </a:pPr>
            <a:endParaRPr lang="en-US" b="1" dirty="0" smtClean="0">
              <a:solidFill>
                <a:schemeClr val="accent2">
                  <a:lumMod val="75000"/>
                </a:schemeClr>
              </a:solidFill>
            </a:endParaRPr>
          </a:p>
          <a:p>
            <a:pPr marL="0" indent="0">
              <a:buNone/>
            </a:pPr>
            <a:r>
              <a:rPr lang="es-ES" sz="4000" b="1" dirty="0">
                <a:solidFill>
                  <a:schemeClr val="accent2">
                    <a:lumMod val="75000"/>
                  </a:schemeClr>
                </a:solidFill>
              </a:rPr>
              <a:t>La clave del éxito ... ¡Preséntese! ¡Todo el día, todos los días y A TIEMPO!</a:t>
            </a:r>
          </a:p>
          <a:p>
            <a:endParaRPr lang="en-US" dirty="0"/>
          </a:p>
        </p:txBody>
      </p:sp>
      <p:sp>
        <p:nvSpPr>
          <p:cNvPr id="6" name="Slide Number Placeholder 5"/>
          <p:cNvSpPr>
            <a:spLocks noGrp="1"/>
          </p:cNvSpPr>
          <p:nvPr>
            <p:ph type="sldNum" sz="quarter" idx="12"/>
          </p:nvPr>
        </p:nvSpPr>
        <p:spPr/>
        <p:txBody>
          <a:bodyPr/>
          <a:lstStyle/>
          <a:p>
            <a:fld id="{FA3EE389-E41A-49AC-9975-3D3899FF737D}" type="slidenum">
              <a:rPr lang="en-US" smtClean="0"/>
              <a:t>9</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4176" y="759452"/>
            <a:ext cx="4171112" cy="14011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TextBox 6"/>
          <p:cNvSpPr txBox="1"/>
          <p:nvPr/>
        </p:nvSpPr>
        <p:spPr>
          <a:xfrm>
            <a:off x="913162" y="1376480"/>
            <a:ext cx="5706698" cy="523220"/>
          </a:xfrm>
          <a:prstGeom prst="rect">
            <a:avLst/>
          </a:prstGeom>
          <a:noFill/>
        </p:spPr>
        <p:txBody>
          <a:bodyPr wrap="square" rtlCol="0">
            <a:spAutoFit/>
          </a:bodyPr>
          <a:lstStyle/>
          <a:p>
            <a:r>
              <a:rPr lang="en-US" sz="2800" dirty="0"/>
              <a:t>¡BUENA ASISTENCIA!</a:t>
            </a:r>
          </a:p>
        </p:txBody>
      </p:sp>
      <p:pic>
        <p:nvPicPr>
          <p:cNvPr id="8" name="Picture 7"/>
          <p:cNvPicPr>
            <a:picLocks noChangeAspect="1"/>
          </p:cNvPicPr>
          <p:nvPr/>
        </p:nvPicPr>
        <p:blipFill rotWithShape="1">
          <a:blip r:embed="rId3"/>
          <a:srcRect b="46887"/>
          <a:stretch/>
        </p:blipFill>
        <p:spPr>
          <a:xfrm>
            <a:off x="3071664" y="5776062"/>
            <a:ext cx="1755800" cy="858092"/>
          </a:xfrm>
          <a:prstGeom prst="rect">
            <a:avLst/>
          </a:prstGeom>
        </p:spPr>
      </p:pic>
      <p:pic>
        <p:nvPicPr>
          <p:cNvPr id="9" name="Picture 8"/>
          <p:cNvPicPr>
            <a:picLocks noChangeAspect="1"/>
          </p:cNvPicPr>
          <p:nvPr/>
        </p:nvPicPr>
        <p:blipFill rotWithShape="1">
          <a:blip r:embed="rId3"/>
          <a:srcRect b="46887"/>
          <a:stretch/>
        </p:blipFill>
        <p:spPr>
          <a:xfrm>
            <a:off x="5080207" y="5780786"/>
            <a:ext cx="1755800" cy="858092"/>
          </a:xfrm>
          <a:prstGeom prst="rect">
            <a:avLst/>
          </a:prstGeom>
        </p:spPr>
      </p:pic>
    </p:spTree>
    <p:extLst>
      <p:ext uri="{BB962C8B-B14F-4D97-AF65-F5344CB8AC3E}">
        <p14:creationId xmlns:p14="http://schemas.microsoft.com/office/powerpoint/2010/main" val="3886145201"/>
      </p:ext>
    </p:extLst>
  </p:cSld>
  <p:clrMapOvr>
    <a:masterClrMapping/>
  </p:clrMapOvr>
</p:sld>
</file>

<file path=ppt/theme/theme1.xml><?xml version="1.0" encoding="utf-8"?>
<a:theme xmlns:a="http://schemas.openxmlformats.org/drawingml/2006/main" name="Blank">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ADB9CA"/>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ocke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59180</TotalTime>
  <Words>2783</Words>
  <Application>Microsoft Office PowerPoint</Application>
  <PresentationFormat>Widescreen</PresentationFormat>
  <Paragraphs>320</Paragraphs>
  <Slides>53</Slides>
  <Notes>10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53</vt:i4>
      </vt:variant>
    </vt:vector>
  </HeadingPairs>
  <TitlesOfParts>
    <vt:vector size="62" baseType="lpstr">
      <vt:lpstr>ＭＳ Ｐゴシック</vt:lpstr>
      <vt:lpstr>Arial</vt:lpstr>
      <vt:lpstr>Calibri</vt:lpstr>
      <vt:lpstr>Calibri Light</vt:lpstr>
      <vt:lpstr>Trebuchet MS</vt:lpstr>
      <vt:lpstr>Wingdings 3</vt:lpstr>
      <vt:lpstr>Blank</vt:lpstr>
      <vt:lpstr>Rocket</vt:lpstr>
      <vt:lpstr>Facet</vt:lpstr>
      <vt:lpstr>PowerPoint Presentation</vt:lpstr>
      <vt:lpstr>PowerPoint Presentation</vt:lpstr>
      <vt:lpstr>Bienvenidos padres  ¡Estamos muy contentos de darle la bienvenida a su hijo al jardín de infantes!</vt:lpstr>
      <vt:lpstr>Cypress Creek Escuela primaria</vt:lpstr>
      <vt:lpstr>Información de contacto importante</vt:lpstr>
      <vt:lpstr>Pasos para la inscripción</vt:lpstr>
      <vt:lpstr>Documentos necesarios para la inscripción </vt:lpstr>
      <vt:lpstr>PowerPoint Presentation</vt:lpstr>
      <vt:lpstr>El éxito de su hijo depende de ...</vt:lpstr>
      <vt:lpstr>¿Por qué es importante estar “listo para el jardín de infantes”?</vt:lpstr>
      <vt:lpstr>Más allá de las habilidades ...</vt:lpstr>
      <vt:lpstr>¿Cómo puede ayudar con "un cambio de lugar"?</vt:lpstr>
      <vt:lpstr>¿Cómo puede ayudar con "un cambio en las expectativas"?</vt:lpstr>
      <vt:lpstr>¿Cómo puede ayudar a "adaptarse a un nuevo grupo de compañeros"?</vt:lpstr>
      <vt:lpstr>¿Cómo puede ayudar a "adaptarse al rol de estudiante"?</vt:lpstr>
      <vt:lpstr>¡Se trata de EXPOSICIÓN!</vt:lpstr>
      <vt:lpstr>Dos cosas más importantes</vt:lpstr>
      <vt:lpstr>El éxito de su hijo depende de ...</vt:lpstr>
      <vt:lpstr>¿Qué se espera de usted?</vt:lpstr>
      <vt:lpstr>Uniformes</vt:lpstr>
      <vt:lpstr>Our Kindergarten Team</vt:lpstr>
      <vt:lpstr>Mrs. Oley</vt:lpstr>
      <vt:lpstr>Mrs. West</vt:lpstr>
      <vt:lpstr>Mrs. Hollingshead</vt:lpstr>
      <vt:lpstr>Ms. Waddell</vt:lpstr>
      <vt:lpstr>Mrs. Anderson</vt:lpstr>
      <vt:lpstr>Mrs. Carr-Wilson</vt:lpstr>
      <vt:lpstr>Preguntas frecuentes sobre el jardín de infantes</vt:lpstr>
      <vt:lpstr>Evaluaciones de inicio de año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Sra. Jolene - Enfermera de la escuela</vt:lpstr>
      <vt:lpstr>Sr. Ranalli - Especialista de ESE  Sr. Pérez - Habla / Lenguaje  Sra. Polanco - Habla / Lenguaje  Sra. Washington - Habla / Lenguaje Ms. Speech – Speech/Language </vt:lpstr>
      <vt:lpstr>Sra. Medina - Gerente de comedor</vt:lpstr>
      <vt:lpstr>Sra. Irizarry: Programa para estudiantes del idioma inglés</vt:lpstr>
      <vt:lpstr>Sra. Miesner - Consejera de la escuela  Sra. English - Consejera de la escuela  Dr. Roth - Psicóloga de la escuela  Sra. Fogle - Trabajadora social de la escuela  Ms. Psychologist – School Psychologist</vt:lpstr>
      <vt:lpstr>Hermanos menores y vecinos</vt:lpstr>
      <vt:lpstr>PowerPoint Presentation</vt:lpstr>
      <vt:lpstr>PowerPoint Presentation</vt:lpstr>
      <vt:lpstr>¡Cuenta myON gratis!</vt:lpstr>
      <vt:lpstr>Vroom - ¡Aplicación GRATIS!</vt:lpstr>
      <vt:lpstr>Preguntas y respuestas</vt:lpstr>
      <vt:lpstr>¡Hagamos un recorrido virtual!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Rocket PowerPoint Template</dc:title>
  <dc:creator>showeet.com</dc:creator>
  <dc:description>© Copyright Showeet.com</dc:description>
  <cp:lastModifiedBy>Andrea Bryner</cp:lastModifiedBy>
  <cp:revision>69</cp:revision>
  <cp:lastPrinted>2021-02-16T16:56:31Z</cp:lastPrinted>
  <dcterms:created xsi:type="dcterms:W3CDTF">2011-05-09T14:18:21Z</dcterms:created>
  <dcterms:modified xsi:type="dcterms:W3CDTF">2021-02-25T19:11:27Z</dcterms:modified>
  <cp:category>Templates</cp:category>
</cp:coreProperties>
</file>